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7" r:id="rId2"/>
    <p:sldId id="271" r:id="rId3"/>
    <p:sldId id="258" r:id="rId4"/>
    <p:sldId id="259" r:id="rId5"/>
    <p:sldId id="283" r:id="rId6"/>
    <p:sldId id="284" r:id="rId7"/>
    <p:sldId id="285" r:id="rId8"/>
    <p:sldId id="286" r:id="rId9"/>
    <p:sldId id="287" r:id="rId10"/>
    <p:sldId id="288" r:id="rId11"/>
    <p:sldId id="289" r:id="rId12"/>
    <p:sldId id="279" r:id="rId13"/>
    <p:sldId id="281" r:id="rId14"/>
    <p:sldId id="282" r:id="rId15"/>
    <p:sldId id="268"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a:srgbClr val="0064C8"/>
    <a:srgbClr val="071972"/>
    <a:srgbClr val="040E36"/>
    <a:srgbClr val="081E89"/>
    <a:srgbClr val="040D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3899" autoAdjust="0"/>
  </p:normalViewPr>
  <p:slideViewPr>
    <p:cSldViewPr snapToGrid="0">
      <p:cViewPr varScale="1">
        <p:scale>
          <a:sx n="81" d="100"/>
          <a:sy n="81" d="100"/>
        </p:scale>
        <p:origin x="418"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D90035-E6BD-42C9-8B04-39A301F93366}" type="doc">
      <dgm:prSet loTypeId="urn:microsoft.com/office/officeart/2005/8/layout/chevron2" loCatId="list" qsTypeId="urn:microsoft.com/office/officeart/2005/8/quickstyle/simple4" qsCatId="simple" csTypeId="urn:microsoft.com/office/officeart/2005/8/colors/accent1_2" csCatId="accent1" phldr="1"/>
      <dgm:spPr/>
      <dgm:t>
        <a:bodyPr/>
        <a:lstStyle/>
        <a:p>
          <a:endParaRPr lang="en-US"/>
        </a:p>
      </dgm:t>
    </dgm:pt>
    <dgm:pt modelId="{C993A27F-32A8-4945-9E07-91E3B3ABE2C3}">
      <dgm:prSet/>
      <dgm:spPr/>
      <dgm:t>
        <a:bodyPr/>
        <a:lstStyle/>
        <a:p>
          <a:r>
            <a:rPr lang="en-US" dirty="0"/>
            <a:t>Community for Developers ?</a:t>
          </a:r>
        </a:p>
      </dgm:t>
    </dgm:pt>
    <dgm:pt modelId="{910E85B8-C7D1-4218-851C-2459852A2FB1}" type="parTrans" cxnId="{BC561C60-473F-4352-9705-37FF359D8797}">
      <dgm:prSet/>
      <dgm:spPr/>
      <dgm:t>
        <a:bodyPr/>
        <a:lstStyle/>
        <a:p>
          <a:endParaRPr lang="en-US"/>
        </a:p>
      </dgm:t>
    </dgm:pt>
    <dgm:pt modelId="{58D3A1AD-9996-41DF-AB20-5BDF811DDD52}" type="sibTrans" cxnId="{BC561C60-473F-4352-9705-37FF359D8797}">
      <dgm:prSet/>
      <dgm:spPr/>
      <dgm:t>
        <a:bodyPr/>
        <a:lstStyle/>
        <a:p>
          <a:endParaRPr lang="en-US"/>
        </a:p>
      </dgm:t>
    </dgm:pt>
    <dgm:pt modelId="{3FF7DCCF-8269-4DF3-951F-6BADF857D00C}">
      <dgm:prSet/>
      <dgm:spPr/>
      <dgm:t>
        <a:bodyPr/>
        <a:lstStyle/>
        <a:p>
          <a:r>
            <a:rPr lang="en-US" dirty="0"/>
            <a:t>Project Design</a:t>
          </a:r>
        </a:p>
      </dgm:t>
    </dgm:pt>
    <dgm:pt modelId="{1A89973E-4159-498E-BC45-C74F0850A9C0}" type="parTrans" cxnId="{94027B9C-AC9F-4B1F-9DA3-DF7CB40CDC3F}">
      <dgm:prSet/>
      <dgm:spPr/>
      <dgm:t>
        <a:bodyPr/>
        <a:lstStyle/>
        <a:p>
          <a:endParaRPr lang="en-US"/>
        </a:p>
      </dgm:t>
    </dgm:pt>
    <dgm:pt modelId="{AF09B139-4111-4C50-8A8C-E46D938BF299}" type="sibTrans" cxnId="{94027B9C-AC9F-4B1F-9DA3-DF7CB40CDC3F}">
      <dgm:prSet/>
      <dgm:spPr/>
      <dgm:t>
        <a:bodyPr/>
        <a:lstStyle/>
        <a:p>
          <a:endParaRPr lang="en-US"/>
        </a:p>
      </dgm:t>
    </dgm:pt>
    <dgm:pt modelId="{14173764-4E20-45D8-88BD-7818BE58F1D0}">
      <dgm:prSet/>
      <dgm:spPr/>
      <dgm:t>
        <a:bodyPr/>
        <a:lstStyle/>
        <a:p>
          <a:r>
            <a:rPr lang="en-US" dirty="0"/>
            <a:t>Project Implementation</a:t>
          </a:r>
        </a:p>
      </dgm:t>
    </dgm:pt>
    <dgm:pt modelId="{29E0CB11-C047-4BB5-B93C-6A8AF6959215}" type="parTrans" cxnId="{70E5309A-38AF-4C96-901F-2D518FEF096D}">
      <dgm:prSet/>
      <dgm:spPr/>
      <dgm:t>
        <a:bodyPr/>
        <a:lstStyle/>
        <a:p>
          <a:endParaRPr lang="en-US"/>
        </a:p>
      </dgm:t>
    </dgm:pt>
    <dgm:pt modelId="{D7023086-E2A2-4D09-BD71-D738DEF3D1F0}" type="sibTrans" cxnId="{70E5309A-38AF-4C96-901F-2D518FEF096D}">
      <dgm:prSet/>
      <dgm:spPr/>
      <dgm:t>
        <a:bodyPr/>
        <a:lstStyle/>
        <a:p>
          <a:endParaRPr lang="en-US"/>
        </a:p>
      </dgm:t>
    </dgm:pt>
    <dgm:pt modelId="{F6AEA0BA-B212-4585-88AD-B0B047065051}">
      <dgm:prSet/>
      <dgm:spPr/>
      <dgm:t>
        <a:bodyPr/>
        <a:lstStyle/>
        <a:p>
          <a:r>
            <a:rPr lang="en-US" dirty="0"/>
            <a:t>Messaging Component</a:t>
          </a:r>
        </a:p>
      </dgm:t>
    </dgm:pt>
    <dgm:pt modelId="{CB8D393E-88C3-426A-BE88-73D91AF22397}" type="parTrans" cxnId="{9CAB5A33-DB2D-419A-9D18-DEBBD459559D}">
      <dgm:prSet/>
      <dgm:spPr/>
      <dgm:t>
        <a:bodyPr/>
        <a:lstStyle/>
        <a:p>
          <a:endParaRPr lang="en-US"/>
        </a:p>
      </dgm:t>
    </dgm:pt>
    <dgm:pt modelId="{0D79201A-9C36-4648-BA72-F41561F704E5}" type="sibTrans" cxnId="{9CAB5A33-DB2D-419A-9D18-DEBBD459559D}">
      <dgm:prSet/>
      <dgm:spPr/>
      <dgm:t>
        <a:bodyPr/>
        <a:lstStyle/>
        <a:p>
          <a:endParaRPr lang="en-US"/>
        </a:p>
      </dgm:t>
    </dgm:pt>
    <dgm:pt modelId="{3B221D4A-B0C6-46FB-A530-FCD4E6C95EE0}">
      <dgm:prSet/>
      <dgm:spPr/>
      <dgm:t>
        <a:bodyPr/>
        <a:lstStyle/>
        <a:p>
          <a:endParaRPr lang="en-US" dirty="0"/>
        </a:p>
      </dgm:t>
    </dgm:pt>
    <dgm:pt modelId="{D1D68B6C-68F5-4611-B2C3-EC6E1123FF45}" type="parTrans" cxnId="{C4866B06-0E3F-4AE2-B63E-12882477CDA5}">
      <dgm:prSet/>
      <dgm:spPr/>
      <dgm:t>
        <a:bodyPr/>
        <a:lstStyle/>
        <a:p>
          <a:endParaRPr lang="en-US"/>
        </a:p>
      </dgm:t>
    </dgm:pt>
    <dgm:pt modelId="{7778A397-7BDE-4762-A818-22F8E9A7EB38}" type="sibTrans" cxnId="{C4866B06-0E3F-4AE2-B63E-12882477CDA5}">
      <dgm:prSet/>
      <dgm:spPr/>
      <dgm:t>
        <a:bodyPr/>
        <a:lstStyle/>
        <a:p>
          <a:endParaRPr lang="en-US"/>
        </a:p>
      </dgm:t>
    </dgm:pt>
    <dgm:pt modelId="{E5899AA8-825E-4452-8F09-1F8EDF4A319D}">
      <dgm:prSet/>
      <dgm:spPr/>
      <dgm:t>
        <a:bodyPr/>
        <a:lstStyle/>
        <a:p>
          <a:endParaRPr lang="en-US" dirty="0"/>
        </a:p>
      </dgm:t>
    </dgm:pt>
    <dgm:pt modelId="{3996BEE1-A317-4940-BCE3-3BEA4FA6BE49}" type="parTrans" cxnId="{F34DE79B-4FE3-4525-B15F-A16FDE6C567B}">
      <dgm:prSet/>
      <dgm:spPr/>
      <dgm:t>
        <a:bodyPr/>
        <a:lstStyle/>
        <a:p>
          <a:endParaRPr lang="en-US"/>
        </a:p>
      </dgm:t>
    </dgm:pt>
    <dgm:pt modelId="{E4473159-9110-4317-814B-576F8CB7B402}" type="sibTrans" cxnId="{F34DE79B-4FE3-4525-B15F-A16FDE6C567B}">
      <dgm:prSet/>
      <dgm:spPr/>
      <dgm:t>
        <a:bodyPr/>
        <a:lstStyle/>
        <a:p>
          <a:endParaRPr lang="en-US"/>
        </a:p>
      </dgm:t>
    </dgm:pt>
    <dgm:pt modelId="{F2374DAB-5BCA-4A52-A9A7-B0D65771734A}">
      <dgm:prSet/>
      <dgm:spPr/>
      <dgm:t>
        <a:bodyPr/>
        <a:lstStyle/>
        <a:p>
          <a:endParaRPr lang="en-US" dirty="0"/>
        </a:p>
      </dgm:t>
    </dgm:pt>
    <dgm:pt modelId="{522D9F55-A451-46C9-AD7C-6A5C0F325526}" type="parTrans" cxnId="{B04CD253-CAFD-4EED-B730-B4BE8F60C0E3}">
      <dgm:prSet/>
      <dgm:spPr/>
      <dgm:t>
        <a:bodyPr/>
        <a:lstStyle/>
        <a:p>
          <a:endParaRPr lang="en-US"/>
        </a:p>
      </dgm:t>
    </dgm:pt>
    <dgm:pt modelId="{AC204D4D-AC5E-42CE-BDC7-65B2AF7B63F2}" type="sibTrans" cxnId="{B04CD253-CAFD-4EED-B730-B4BE8F60C0E3}">
      <dgm:prSet/>
      <dgm:spPr/>
      <dgm:t>
        <a:bodyPr/>
        <a:lstStyle/>
        <a:p>
          <a:endParaRPr lang="en-US"/>
        </a:p>
      </dgm:t>
    </dgm:pt>
    <dgm:pt modelId="{7B009D0A-94CB-4169-8EB2-04BA8E015875}">
      <dgm:prSet/>
      <dgm:spPr/>
      <dgm:t>
        <a:bodyPr/>
        <a:lstStyle/>
        <a:p>
          <a:endParaRPr lang="en-US" dirty="0"/>
        </a:p>
      </dgm:t>
    </dgm:pt>
    <dgm:pt modelId="{D73855EB-D1E5-40C9-A632-9AA28FF8B431}" type="parTrans" cxnId="{F0BEFFAC-2AD4-427E-8FD3-78A21E8C588E}">
      <dgm:prSet/>
      <dgm:spPr/>
      <dgm:t>
        <a:bodyPr/>
        <a:lstStyle/>
        <a:p>
          <a:endParaRPr lang="en-US"/>
        </a:p>
      </dgm:t>
    </dgm:pt>
    <dgm:pt modelId="{C9E48DEE-E70A-44D6-8D86-952E242CDA2C}" type="sibTrans" cxnId="{F0BEFFAC-2AD4-427E-8FD3-78A21E8C588E}">
      <dgm:prSet/>
      <dgm:spPr/>
      <dgm:t>
        <a:bodyPr/>
        <a:lstStyle/>
        <a:p>
          <a:endParaRPr lang="en-US"/>
        </a:p>
      </dgm:t>
    </dgm:pt>
    <dgm:pt modelId="{2B196D04-71C1-4D5D-9AD6-6D2241F743CB}">
      <dgm:prSet/>
      <dgm:spPr/>
      <dgm:t>
        <a:bodyPr/>
        <a:lstStyle/>
        <a:p>
          <a:endParaRPr lang="en-US" dirty="0"/>
        </a:p>
      </dgm:t>
    </dgm:pt>
    <dgm:pt modelId="{D4D574B5-92BB-487E-971B-40B38DD084F4}" type="parTrans" cxnId="{2A85C442-C707-4216-999D-F85EF5C5FECA}">
      <dgm:prSet/>
      <dgm:spPr/>
      <dgm:t>
        <a:bodyPr/>
        <a:lstStyle/>
        <a:p>
          <a:endParaRPr lang="en-US"/>
        </a:p>
      </dgm:t>
    </dgm:pt>
    <dgm:pt modelId="{35AED2F0-26E9-4A5F-B192-2BD3E19852DC}" type="sibTrans" cxnId="{2A85C442-C707-4216-999D-F85EF5C5FECA}">
      <dgm:prSet/>
      <dgm:spPr/>
      <dgm:t>
        <a:bodyPr/>
        <a:lstStyle/>
        <a:p>
          <a:endParaRPr lang="en-US"/>
        </a:p>
      </dgm:t>
    </dgm:pt>
    <dgm:pt modelId="{569B977D-EFBB-4D8F-9E40-85C5DE54A206}">
      <dgm:prSet/>
      <dgm:spPr/>
      <dgm:t>
        <a:bodyPr/>
        <a:lstStyle/>
        <a:p>
          <a:endParaRPr lang="en-US" dirty="0"/>
        </a:p>
      </dgm:t>
    </dgm:pt>
    <dgm:pt modelId="{07E5C7D6-49EC-43BA-BEEB-B6D586197789}" type="parTrans" cxnId="{BC618CD3-DAC7-45C3-B54D-DF233015881B}">
      <dgm:prSet/>
      <dgm:spPr/>
      <dgm:t>
        <a:bodyPr/>
        <a:lstStyle/>
        <a:p>
          <a:endParaRPr lang="en-US"/>
        </a:p>
      </dgm:t>
    </dgm:pt>
    <dgm:pt modelId="{21DA2378-96D4-41C1-A68C-6D81D3A34C63}" type="sibTrans" cxnId="{BC618CD3-DAC7-45C3-B54D-DF233015881B}">
      <dgm:prSet/>
      <dgm:spPr/>
      <dgm:t>
        <a:bodyPr/>
        <a:lstStyle/>
        <a:p>
          <a:endParaRPr lang="en-US"/>
        </a:p>
      </dgm:t>
    </dgm:pt>
    <dgm:pt modelId="{3C4157EE-8DEE-4374-A1CE-BB7B314CAEF4}">
      <dgm:prSet/>
      <dgm:spPr/>
      <dgm:t>
        <a:bodyPr/>
        <a:lstStyle/>
        <a:p>
          <a:r>
            <a:rPr lang="en-US" dirty="0" err="1"/>
            <a:t>WorkFlow</a:t>
          </a:r>
          <a:endParaRPr lang="en-US" dirty="0"/>
        </a:p>
      </dgm:t>
    </dgm:pt>
    <dgm:pt modelId="{50FBE6BB-C7C7-4743-A9AB-9901045A8DBA}" type="parTrans" cxnId="{6B14EC03-4138-421F-A1B5-95EC1CCBA66B}">
      <dgm:prSet/>
      <dgm:spPr/>
      <dgm:t>
        <a:bodyPr/>
        <a:lstStyle/>
        <a:p>
          <a:endParaRPr lang="en-US"/>
        </a:p>
      </dgm:t>
    </dgm:pt>
    <dgm:pt modelId="{78734F19-234B-41B4-93FF-A1BEB38965DF}" type="sibTrans" cxnId="{6B14EC03-4138-421F-A1B5-95EC1CCBA66B}">
      <dgm:prSet/>
      <dgm:spPr/>
      <dgm:t>
        <a:bodyPr/>
        <a:lstStyle/>
        <a:p>
          <a:endParaRPr lang="en-US"/>
        </a:p>
      </dgm:t>
    </dgm:pt>
    <dgm:pt modelId="{F0AC9A6C-410D-4010-84CE-2F3CAF7A35F4}">
      <dgm:prSet/>
      <dgm:spPr/>
      <dgm:t>
        <a:bodyPr/>
        <a:lstStyle/>
        <a:p>
          <a:r>
            <a:rPr lang="en-US" dirty="0"/>
            <a:t>Smart Community Features</a:t>
          </a:r>
        </a:p>
      </dgm:t>
    </dgm:pt>
    <dgm:pt modelId="{A55FDBC5-D979-4637-B1B6-5C9BA43422AF}" type="parTrans" cxnId="{7088F92A-AB5B-46E6-A0B4-E697ACA22BD7}">
      <dgm:prSet/>
      <dgm:spPr/>
      <dgm:t>
        <a:bodyPr/>
        <a:lstStyle/>
        <a:p>
          <a:endParaRPr lang="en-US"/>
        </a:p>
      </dgm:t>
    </dgm:pt>
    <dgm:pt modelId="{280964FA-1B0A-4799-9D2C-FDC2C853EB44}" type="sibTrans" cxnId="{7088F92A-AB5B-46E6-A0B4-E697ACA22BD7}">
      <dgm:prSet/>
      <dgm:spPr/>
      <dgm:t>
        <a:bodyPr/>
        <a:lstStyle/>
        <a:p>
          <a:endParaRPr lang="en-US"/>
        </a:p>
      </dgm:t>
    </dgm:pt>
    <dgm:pt modelId="{D21B5F44-B0BA-479A-BF8B-89B9F74B16CF}" type="pres">
      <dgm:prSet presAssocID="{42D90035-E6BD-42C9-8B04-39A301F93366}" presName="linearFlow" presStyleCnt="0">
        <dgm:presLayoutVars>
          <dgm:dir/>
          <dgm:animLvl val="lvl"/>
          <dgm:resizeHandles val="exact"/>
        </dgm:presLayoutVars>
      </dgm:prSet>
      <dgm:spPr/>
    </dgm:pt>
    <dgm:pt modelId="{C0C7B5E9-1355-48A0-A993-500CAA118E34}" type="pres">
      <dgm:prSet presAssocID="{3B221D4A-B0C6-46FB-A530-FCD4E6C95EE0}" presName="composite" presStyleCnt="0"/>
      <dgm:spPr/>
    </dgm:pt>
    <dgm:pt modelId="{8DC0AF1C-0D64-4849-B6F0-EF9AE506CD2F}" type="pres">
      <dgm:prSet presAssocID="{3B221D4A-B0C6-46FB-A530-FCD4E6C95EE0}" presName="parentText" presStyleLbl="alignNode1" presStyleIdx="0" presStyleCnt="6">
        <dgm:presLayoutVars>
          <dgm:chMax val="1"/>
          <dgm:bulletEnabled val="1"/>
        </dgm:presLayoutVars>
      </dgm:prSet>
      <dgm:spPr/>
    </dgm:pt>
    <dgm:pt modelId="{284F230A-9126-4B88-990E-9DFBE4703C6D}" type="pres">
      <dgm:prSet presAssocID="{3B221D4A-B0C6-46FB-A530-FCD4E6C95EE0}" presName="descendantText" presStyleLbl="alignAcc1" presStyleIdx="0" presStyleCnt="6">
        <dgm:presLayoutVars>
          <dgm:bulletEnabled val="1"/>
        </dgm:presLayoutVars>
      </dgm:prSet>
      <dgm:spPr/>
    </dgm:pt>
    <dgm:pt modelId="{28F3819F-8593-49F1-A0A4-000E7BAA8043}" type="pres">
      <dgm:prSet presAssocID="{7778A397-7BDE-4762-A818-22F8E9A7EB38}" presName="sp" presStyleCnt="0"/>
      <dgm:spPr/>
    </dgm:pt>
    <dgm:pt modelId="{FE03E737-22D4-48C8-BDF2-4D88DA17690B}" type="pres">
      <dgm:prSet presAssocID="{E5899AA8-825E-4452-8F09-1F8EDF4A319D}" presName="composite" presStyleCnt="0"/>
      <dgm:spPr/>
    </dgm:pt>
    <dgm:pt modelId="{30CE119A-C841-43F7-8960-EBA156211E07}" type="pres">
      <dgm:prSet presAssocID="{E5899AA8-825E-4452-8F09-1F8EDF4A319D}" presName="parentText" presStyleLbl="alignNode1" presStyleIdx="1" presStyleCnt="6">
        <dgm:presLayoutVars>
          <dgm:chMax val="1"/>
          <dgm:bulletEnabled val="1"/>
        </dgm:presLayoutVars>
      </dgm:prSet>
      <dgm:spPr/>
    </dgm:pt>
    <dgm:pt modelId="{6CA66833-BDF3-4751-B399-A8EB0A913FB1}" type="pres">
      <dgm:prSet presAssocID="{E5899AA8-825E-4452-8F09-1F8EDF4A319D}" presName="descendantText" presStyleLbl="alignAcc1" presStyleIdx="1" presStyleCnt="6">
        <dgm:presLayoutVars>
          <dgm:bulletEnabled val="1"/>
        </dgm:presLayoutVars>
      </dgm:prSet>
      <dgm:spPr/>
    </dgm:pt>
    <dgm:pt modelId="{1FD34717-C6E1-4CA8-8638-87A410C75B1F}" type="pres">
      <dgm:prSet presAssocID="{E4473159-9110-4317-814B-576F8CB7B402}" presName="sp" presStyleCnt="0"/>
      <dgm:spPr/>
    </dgm:pt>
    <dgm:pt modelId="{E90AD407-78E7-4E10-A14B-89DC5EEC9911}" type="pres">
      <dgm:prSet presAssocID="{F2374DAB-5BCA-4A52-A9A7-B0D65771734A}" presName="composite" presStyleCnt="0"/>
      <dgm:spPr/>
    </dgm:pt>
    <dgm:pt modelId="{41967546-8A50-4AA4-968E-128A18645D10}" type="pres">
      <dgm:prSet presAssocID="{F2374DAB-5BCA-4A52-A9A7-B0D65771734A}" presName="parentText" presStyleLbl="alignNode1" presStyleIdx="2" presStyleCnt="6">
        <dgm:presLayoutVars>
          <dgm:chMax val="1"/>
          <dgm:bulletEnabled val="1"/>
        </dgm:presLayoutVars>
      </dgm:prSet>
      <dgm:spPr/>
    </dgm:pt>
    <dgm:pt modelId="{487F48C5-52D8-44C1-85BD-ECA3B7044617}" type="pres">
      <dgm:prSet presAssocID="{F2374DAB-5BCA-4A52-A9A7-B0D65771734A}" presName="descendantText" presStyleLbl="alignAcc1" presStyleIdx="2" presStyleCnt="6" custLinFactNeighborX="17" custLinFactNeighborY="-6102">
        <dgm:presLayoutVars>
          <dgm:bulletEnabled val="1"/>
        </dgm:presLayoutVars>
      </dgm:prSet>
      <dgm:spPr/>
    </dgm:pt>
    <dgm:pt modelId="{4C4CB043-522D-4C52-B1B1-DE391947C05D}" type="pres">
      <dgm:prSet presAssocID="{AC204D4D-AC5E-42CE-BDC7-65B2AF7B63F2}" presName="sp" presStyleCnt="0"/>
      <dgm:spPr/>
    </dgm:pt>
    <dgm:pt modelId="{188EBB4F-A06F-4A88-959B-20AAB9816262}" type="pres">
      <dgm:prSet presAssocID="{7B009D0A-94CB-4169-8EB2-04BA8E015875}" presName="composite" presStyleCnt="0"/>
      <dgm:spPr/>
    </dgm:pt>
    <dgm:pt modelId="{B7206FBA-50B8-4E4D-9473-246A17CB22E9}" type="pres">
      <dgm:prSet presAssocID="{7B009D0A-94CB-4169-8EB2-04BA8E015875}" presName="parentText" presStyleLbl="alignNode1" presStyleIdx="3" presStyleCnt="6">
        <dgm:presLayoutVars>
          <dgm:chMax val="1"/>
          <dgm:bulletEnabled val="1"/>
        </dgm:presLayoutVars>
      </dgm:prSet>
      <dgm:spPr/>
    </dgm:pt>
    <dgm:pt modelId="{59F795F4-26DD-42E1-97DF-D1C8F370FDA2}" type="pres">
      <dgm:prSet presAssocID="{7B009D0A-94CB-4169-8EB2-04BA8E015875}" presName="descendantText" presStyleLbl="alignAcc1" presStyleIdx="3" presStyleCnt="6">
        <dgm:presLayoutVars>
          <dgm:bulletEnabled val="1"/>
        </dgm:presLayoutVars>
      </dgm:prSet>
      <dgm:spPr/>
    </dgm:pt>
    <dgm:pt modelId="{01762C5B-E025-4AB8-91CF-110F20B2299F}" type="pres">
      <dgm:prSet presAssocID="{C9E48DEE-E70A-44D6-8D86-952E242CDA2C}" presName="sp" presStyleCnt="0"/>
      <dgm:spPr/>
    </dgm:pt>
    <dgm:pt modelId="{D74E7FA5-CF66-45E0-9CE7-F5375A960C57}" type="pres">
      <dgm:prSet presAssocID="{2B196D04-71C1-4D5D-9AD6-6D2241F743CB}" presName="composite" presStyleCnt="0"/>
      <dgm:spPr/>
    </dgm:pt>
    <dgm:pt modelId="{D3F0478B-3494-4B6E-943B-34C9990F278B}" type="pres">
      <dgm:prSet presAssocID="{2B196D04-71C1-4D5D-9AD6-6D2241F743CB}" presName="parentText" presStyleLbl="alignNode1" presStyleIdx="4" presStyleCnt="6">
        <dgm:presLayoutVars>
          <dgm:chMax val="1"/>
          <dgm:bulletEnabled val="1"/>
        </dgm:presLayoutVars>
      </dgm:prSet>
      <dgm:spPr/>
    </dgm:pt>
    <dgm:pt modelId="{14F0C014-D565-413F-B79D-97638CE6D94A}" type="pres">
      <dgm:prSet presAssocID="{2B196D04-71C1-4D5D-9AD6-6D2241F743CB}" presName="descendantText" presStyleLbl="alignAcc1" presStyleIdx="4" presStyleCnt="6">
        <dgm:presLayoutVars>
          <dgm:bulletEnabled val="1"/>
        </dgm:presLayoutVars>
      </dgm:prSet>
      <dgm:spPr/>
    </dgm:pt>
    <dgm:pt modelId="{547F43E1-F486-4236-B07A-361C461B48B9}" type="pres">
      <dgm:prSet presAssocID="{35AED2F0-26E9-4A5F-B192-2BD3E19852DC}" presName="sp" presStyleCnt="0"/>
      <dgm:spPr/>
    </dgm:pt>
    <dgm:pt modelId="{EBE47A76-9B81-41BF-A353-AA8717F8C5DC}" type="pres">
      <dgm:prSet presAssocID="{569B977D-EFBB-4D8F-9E40-85C5DE54A206}" presName="composite" presStyleCnt="0"/>
      <dgm:spPr/>
    </dgm:pt>
    <dgm:pt modelId="{13F55A4F-FB78-4DBB-90C5-AAD68C55078A}" type="pres">
      <dgm:prSet presAssocID="{569B977D-EFBB-4D8F-9E40-85C5DE54A206}" presName="parentText" presStyleLbl="alignNode1" presStyleIdx="5" presStyleCnt="6">
        <dgm:presLayoutVars>
          <dgm:chMax val="1"/>
          <dgm:bulletEnabled val="1"/>
        </dgm:presLayoutVars>
      </dgm:prSet>
      <dgm:spPr/>
    </dgm:pt>
    <dgm:pt modelId="{DF2C6AED-9693-4735-BDBB-659D8E7C016B}" type="pres">
      <dgm:prSet presAssocID="{569B977D-EFBB-4D8F-9E40-85C5DE54A206}" presName="descendantText" presStyleLbl="alignAcc1" presStyleIdx="5" presStyleCnt="6">
        <dgm:presLayoutVars>
          <dgm:bulletEnabled val="1"/>
        </dgm:presLayoutVars>
      </dgm:prSet>
      <dgm:spPr/>
    </dgm:pt>
  </dgm:ptLst>
  <dgm:cxnLst>
    <dgm:cxn modelId="{6B14EC03-4138-421F-A1B5-95EC1CCBA66B}" srcId="{7B009D0A-94CB-4169-8EB2-04BA8E015875}" destId="{3C4157EE-8DEE-4374-A1CE-BB7B314CAEF4}" srcOrd="0" destOrd="0" parTransId="{50FBE6BB-C7C7-4743-A9AB-9901045A8DBA}" sibTransId="{78734F19-234B-41B4-93FF-A1BEB38965DF}"/>
    <dgm:cxn modelId="{C4866B06-0E3F-4AE2-B63E-12882477CDA5}" srcId="{42D90035-E6BD-42C9-8B04-39A301F93366}" destId="{3B221D4A-B0C6-46FB-A530-FCD4E6C95EE0}" srcOrd="0" destOrd="0" parTransId="{D1D68B6C-68F5-4611-B2C3-EC6E1123FF45}" sibTransId="{7778A397-7BDE-4762-A818-22F8E9A7EB38}"/>
    <dgm:cxn modelId="{291ADC13-AC3E-4BBC-821A-48DC2DE8088F}" type="presOf" srcId="{7B009D0A-94CB-4169-8EB2-04BA8E015875}" destId="{B7206FBA-50B8-4E4D-9473-246A17CB22E9}" srcOrd="0" destOrd="0" presId="urn:microsoft.com/office/officeart/2005/8/layout/chevron2"/>
    <dgm:cxn modelId="{0352D916-EF99-4891-A7ED-BD7E8C0621B5}" type="presOf" srcId="{F2374DAB-5BCA-4A52-A9A7-B0D65771734A}" destId="{41967546-8A50-4AA4-968E-128A18645D10}" srcOrd="0" destOrd="0" presId="urn:microsoft.com/office/officeart/2005/8/layout/chevron2"/>
    <dgm:cxn modelId="{0FE85C1A-50FE-4676-A49D-F11499CE1DD0}" type="presOf" srcId="{C993A27F-32A8-4945-9E07-91E3B3ABE2C3}" destId="{284F230A-9126-4B88-990E-9DFBE4703C6D}" srcOrd="0" destOrd="0" presId="urn:microsoft.com/office/officeart/2005/8/layout/chevron2"/>
    <dgm:cxn modelId="{4E8FE21E-9825-4394-A6DF-A5F17EF3544B}" type="presOf" srcId="{3B221D4A-B0C6-46FB-A530-FCD4E6C95EE0}" destId="{8DC0AF1C-0D64-4849-B6F0-EF9AE506CD2F}" srcOrd="0" destOrd="0" presId="urn:microsoft.com/office/officeart/2005/8/layout/chevron2"/>
    <dgm:cxn modelId="{8983DD21-6948-4ED1-B288-8BABC04635B8}" type="presOf" srcId="{2B196D04-71C1-4D5D-9AD6-6D2241F743CB}" destId="{D3F0478B-3494-4B6E-943B-34C9990F278B}" srcOrd="0" destOrd="0" presId="urn:microsoft.com/office/officeart/2005/8/layout/chevron2"/>
    <dgm:cxn modelId="{7088F92A-AB5B-46E6-A0B4-E697ACA22BD7}" srcId="{F2374DAB-5BCA-4A52-A9A7-B0D65771734A}" destId="{F0AC9A6C-410D-4010-84CE-2F3CAF7A35F4}" srcOrd="0" destOrd="0" parTransId="{A55FDBC5-D979-4637-B1B6-5C9BA43422AF}" sibTransId="{280964FA-1B0A-4799-9D2C-FDC2C853EB44}"/>
    <dgm:cxn modelId="{9CAB5A33-DB2D-419A-9D18-DEBBD459559D}" srcId="{569B977D-EFBB-4D8F-9E40-85C5DE54A206}" destId="{F6AEA0BA-B212-4585-88AD-B0B047065051}" srcOrd="0" destOrd="0" parTransId="{CB8D393E-88C3-426A-BE88-73D91AF22397}" sibTransId="{0D79201A-9C36-4648-BA72-F41561F704E5}"/>
    <dgm:cxn modelId="{6243353F-EDE3-4D25-A8DD-DD8EDD48D693}" type="presOf" srcId="{F0AC9A6C-410D-4010-84CE-2F3CAF7A35F4}" destId="{487F48C5-52D8-44C1-85BD-ECA3B7044617}" srcOrd="0" destOrd="0" presId="urn:microsoft.com/office/officeart/2005/8/layout/chevron2"/>
    <dgm:cxn modelId="{BC561C60-473F-4352-9705-37FF359D8797}" srcId="{3B221D4A-B0C6-46FB-A530-FCD4E6C95EE0}" destId="{C993A27F-32A8-4945-9E07-91E3B3ABE2C3}" srcOrd="0" destOrd="0" parTransId="{910E85B8-C7D1-4218-851C-2459852A2FB1}" sibTransId="{58D3A1AD-9996-41DF-AB20-5BDF811DDD52}"/>
    <dgm:cxn modelId="{4B644941-5F74-4793-A359-2F1D54F0F067}" type="presOf" srcId="{569B977D-EFBB-4D8F-9E40-85C5DE54A206}" destId="{13F55A4F-FB78-4DBB-90C5-AAD68C55078A}" srcOrd="0" destOrd="0" presId="urn:microsoft.com/office/officeart/2005/8/layout/chevron2"/>
    <dgm:cxn modelId="{2A85C442-C707-4216-999D-F85EF5C5FECA}" srcId="{42D90035-E6BD-42C9-8B04-39A301F93366}" destId="{2B196D04-71C1-4D5D-9AD6-6D2241F743CB}" srcOrd="4" destOrd="0" parTransId="{D4D574B5-92BB-487E-971B-40B38DD084F4}" sibTransId="{35AED2F0-26E9-4A5F-B192-2BD3E19852DC}"/>
    <dgm:cxn modelId="{699B9F43-7074-420D-9743-1172091B5825}" type="presOf" srcId="{3FF7DCCF-8269-4DF3-951F-6BADF857D00C}" destId="{6CA66833-BDF3-4751-B399-A8EB0A913FB1}" srcOrd="0" destOrd="0" presId="urn:microsoft.com/office/officeart/2005/8/layout/chevron2"/>
    <dgm:cxn modelId="{B04CD253-CAFD-4EED-B730-B4BE8F60C0E3}" srcId="{42D90035-E6BD-42C9-8B04-39A301F93366}" destId="{F2374DAB-5BCA-4A52-A9A7-B0D65771734A}" srcOrd="2" destOrd="0" parTransId="{522D9F55-A451-46C9-AD7C-6A5C0F325526}" sibTransId="{AC204D4D-AC5E-42CE-BDC7-65B2AF7B63F2}"/>
    <dgm:cxn modelId="{6AD08894-ED0D-4531-BA37-46AB086BC42A}" type="presOf" srcId="{F6AEA0BA-B212-4585-88AD-B0B047065051}" destId="{DF2C6AED-9693-4735-BDBB-659D8E7C016B}" srcOrd="0" destOrd="0" presId="urn:microsoft.com/office/officeart/2005/8/layout/chevron2"/>
    <dgm:cxn modelId="{E3C55C95-8C72-4AFE-91CC-A026FC068717}" type="presOf" srcId="{14173764-4E20-45D8-88BD-7818BE58F1D0}" destId="{14F0C014-D565-413F-B79D-97638CE6D94A}" srcOrd="0" destOrd="0" presId="urn:microsoft.com/office/officeart/2005/8/layout/chevron2"/>
    <dgm:cxn modelId="{A1801F98-C7CE-4910-AA50-DBE4868A6FC6}" type="presOf" srcId="{E5899AA8-825E-4452-8F09-1F8EDF4A319D}" destId="{30CE119A-C841-43F7-8960-EBA156211E07}" srcOrd="0" destOrd="0" presId="urn:microsoft.com/office/officeart/2005/8/layout/chevron2"/>
    <dgm:cxn modelId="{70E5309A-38AF-4C96-901F-2D518FEF096D}" srcId="{2B196D04-71C1-4D5D-9AD6-6D2241F743CB}" destId="{14173764-4E20-45D8-88BD-7818BE58F1D0}" srcOrd="0" destOrd="0" parTransId="{29E0CB11-C047-4BB5-B93C-6A8AF6959215}" sibTransId="{D7023086-E2A2-4D09-BD71-D738DEF3D1F0}"/>
    <dgm:cxn modelId="{F34DE79B-4FE3-4525-B15F-A16FDE6C567B}" srcId="{42D90035-E6BD-42C9-8B04-39A301F93366}" destId="{E5899AA8-825E-4452-8F09-1F8EDF4A319D}" srcOrd="1" destOrd="0" parTransId="{3996BEE1-A317-4940-BCE3-3BEA4FA6BE49}" sibTransId="{E4473159-9110-4317-814B-576F8CB7B402}"/>
    <dgm:cxn modelId="{94027B9C-AC9F-4B1F-9DA3-DF7CB40CDC3F}" srcId="{E5899AA8-825E-4452-8F09-1F8EDF4A319D}" destId="{3FF7DCCF-8269-4DF3-951F-6BADF857D00C}" srcOrd="0" destOrd="0" parTransId="{1A89973E-4159-498E-BC45-C74F0850A9C0}" sibTransId="{AF09B139-4111-4C50-8A8C-E46D938BF299}"/>
    <dgm:cxn modelId="{9C425DA8-CB5A-4DB6-B52C-E11545E3EDA7}" type="presOf" srcId="{42D90035-E6BD-42C9-8B04-39A301F93366}" destId="{D21B5F44-B0BA-479A-BF8B-89B9F74B16CF}" srcOrd="0" destOrd="0" presId="urn:microsoft.com/office/officeart/2005/8/layout/chevron2"/>
    <dgm:cxn modelId="{F0BEFFAC-2AD4-427E-8FD3-78A21E8C588E}" srcId="{42D90035-E6BD-42C9-8B04-39A301F93366}" destId="{7B009D0A-94CB-4169-8EB2-04BA8E015875}" srcOrd="3" destOrd="0" parTransId="{D73855EB-D1E5-40C9-A632-9AA28FF8B431}" sibTransId="{C9E48DEE-E70A-44D6-8D86-952E242CDA2C}"/>
    <dgm:cxn modelId="{BC618CD3-DAC7-45C3-B54D-DF233015881B}" srcId="{42D90035-E6BD-42C9-8B04-39A301F93366}" destId="{569B977D-EFBB-4D8F-9E40-85C5DE54A206}" srcOrd="5" destOrd="0" parTransId="{07E5C7D6-49EC-43BA-BEEB-B6D586197789}" sibTransId="{21DA2378-96D4-41C1-A68C-6D81D3A34C63}"/>
    <dgm:cxn modelId="{913774E5-B1A1-40B5-B384-FED563104EBD}" type="presOf" srcId="{3C4157EE-8DEE-4374-A1CE-BB7B314CAEF4}" destId="{59F795F4-26DD-42E1-97DF-D1C8F370FDA2}" srcOrd="0" destOrd="0" presId="urn:microsoft.com/office/officeart/2005/8/layout/chevron2"/>
    <dgm:cxn modelId="{3B190D6F-E08F-4D4C-8DB2-CF4D99363778}" type="presParOf" srcId="{D21B5F44-B0BA-479A-BF8B-89B9F74B16CF}" destId="{C0C7B5E9-1355-48A0-A993-500CAA118E34}" srcOrd="0" destOrd="0" presId="urn:microsoft.com/office/officeart/2005/8/layout/chevron2"/>
    <dgm:cxn modelId="{4343A64A-C980-4D40-85AD-1475FBCDCF4B}" type="presParOf" srcId="{C0C7B5E9-1355-48A0-A993-500CAA118E34}" destId="{8DC0AF1C-0D64-4849-B6F0-EF9AE506CD2F}" srcOrd="0" destOrd="0" presId="urn:microsoft.com/office/officeart/2005/8/layout/chevron2"/>
    <dgm:cxn modelId="{027B1E20-8589-4AAC-B288-148C98FBA928}" type="presParOf" srcId="{C0C7B5E9-1355-48A0-A993-500CAA118E34}" destId="{284F230A-9126-4B88-990E-9DFBE4703C6D}" srcOrd="1" destOrd="0" presId="urn:microsoft.com/office/officeart/2005/8/layout/chevron2"/>
    <dgm:cxn modelId="{0EC6DFA9-3CC7-46D6-B9F3-3747A9270392}" type="presParOf" srcId="{D21B5F44-B0BA-479A-BF8B-89B9F74B16CF}" destId="{28F3819F-8593-49F1-A0A4-000E7BAA8043}" srcOrd="1" destOrd="0" presId="urn:microsoft.com/office/officeart/2005/8/layout/chevron2"/>
    <dgm:cxn modelId="{32480C43-40F6-4D1A-9E0C-0DA911D93CE9}" type="presParOf" srcId="{D21B5F44-B0BA-479A-BF8B-89B9F74B16CF}" destId="{FE03E737-22D4-48C8-BDF2-4D88DA17690B}" srcOrd="2" destOrd="0" presId="urn:microsoft.com/office/officeart/2005/8/layout/chevron2"/>
    <dgm:cxn modelId="{97E106C5-8F4E-4913-A23F-0332BE1196DD}" type="presParOf" srcId="{FE03E737-22D4-48C8-BDF2-4D88DA17690B}" destId="{30CE119A-C841-43F7-8960-EBA156211E07}" srcOrd="0" destOrd="0" presId="urn:microsoft.com/office/officeart/2005/8/layout/chevron2"/>
    <dgm:cxn modelId="{9DA3396D-09A3-4E82-AAC9-872AA6E5FCEA}" type="presParOf" srcId="{FE03E737-22D4-48C8-BDF2-4D88DA17690B}" destId="{6CA66833-BDF3-4751-B399-A8EB0A913FB1}" srcOrd="1" destOrd="0" presId="urn:microsoft.com/office/officeart/2005/8/layout/chevron2"/>
    <dgm:cxn modelId="{BE6660BE-4807-4AC0-95E9-286E714A760F}" type="presParOf" srcId="{D21B5F44-B0BA-479A-BF8B-89B9F74B16CF}" destId="{1FD34717-C6E1-4CA8-8638-87A410C75B1F}" srcOrd="3" destOrd="0" presId="urn:microsoft.com/office/officeart/2005/8/layout/chevron2"/>
    <dgm:cxn modelId="{7F3D8276-457B-4C57-9643-AD5E2AF0A28F}" type="presParOf" srcId="{D21B5F44-B0BA-479A-BF8B-89B9F74B16CF}" destId="{E90AD407-78E7-4E10-A14B-89DC5EEC9911}" srcOrd="4" destOrd="0" presId="urn:microsoft.com/office/officeart/2005/8/layout/chevron2"/>
    <dgm:cxn modelId="{376D1FD9-C238-4A69-80B7-70481CE31514}" type="presParOf" srcId="{E90AD407-78E7-4E10-A14B-89DC5EEC9911}" destId="{41967546-8A50-4AA4-968E-128A18645D10}" srcOrd="0" destOrd="0" presId="urn:microsoft.com/office/officeart/2005/8/layout/chevron2"/>
    <dgm:cxn modelId="{CBB641E2-4A0B-47EA-8A5A-321366DE11D8}" type="presParOf" srcId="{E90AD407-78E7-4E10-A14B-89DC5EEC9911}" destId="{487F48C5-52D8-44C1-85BD-ECA3B7044617}" srcOrd="1" destOrd="0" presId="urn:microsoft.com/office/officeart/2005/8/layout/chevron2"/>
    <dgm:cxn modelId="{593E1678-D643-45E9-B31C-2FF121C0FDE3}" type="presParOf" srcId="{D21B5F44-B0BA-479A-BF8B-89B9F74B16CF}" destId="{4C4CB043-522D-4C52-B1B1-DE391947C05D}" srcOrd="5" destOrd="0" presId="urn:microsoft.com/office/officeart/2005/8/layout/chevron2"/>
    <dgm:cxn modelId="{095B844B-D9FE-4B50-9DA9-93463DE59002}" type="presParOf" srcId="{D21B5F44-B0BA-479A-BF8B-89B9F74B16CF}" destId="{188EBB4F-A06F-4A88-959B-20AAB9816262}" srcOrd="6" destOrd="0" presId="urn:microsoft.com/office/officeart/2005/8/layout/chevron2"/>
    <dgm:cxn modelId="{269A27F7-24AD-4F2E-98C6-52457B8E9664}" type="presParOf" srcId="{188EBB4F-A06F-4A88-959B-20AAB9816262}" destId="{B7206FBA-50B8-4E4D-9473-246A17CB22E9}" srcOrd="0" destOrd="0" presId="urn:microsoft.com/office/officeart/2005/8/layout/chevron2"/>
    <dgm:cxn modelId="{3668E877-C214-47A6-BE6A-086BACD41895}" type="presParOf" srcId="{188EBB4F-A06F-4A88-959B-20AAB9816262}" destId="{59F795F4-26DD-42E1-97DF-D1C8F370FDA2}" srcOrd="1" destOrd="0" presId="urn:microsoft.com/office/officeart/2005/8/layout/chevron2"/>
    <dgm:cxn modelId="{9EF66932-65D6-4961-B0BF-D461D8D3938B}" type="presParOf" srcId="{D21B5F44-B0BA-479A-BF8B-89B9F74B16CF}" destId="{01762C5B-E025-4AB8-91CF-110F20B2299F}" srcOrd="7" destOrd="0" presId="urn:microsoft.com/office/officeart/2005/8/layout/chevron2"/>
    <dgm:cxn modelId="{D7141E4E-49AE-4137-BE60-968B55318A5D}" type="presParOf" srcId="{D21B5F44-B0BA-479A-BF8B-89B9F74B16CF}" destId="{D74E7FA5-CF66-45E0-9CE7-F5375A960C57}" srcOrd="8" destOrd="0" presId="urn:microsoft.com/office/officeart/2005/8/layout/chevron2"/>
    <dgm:cxn modelId="{EADE3E6C-6DCB-4148-B4D5-0B55C8865D91}" type="presParOf" srcId="{D74E7FA5-CF66-45E0-9CE7-F5375A960C57}" destId="{D3F0478B-3494-4B6E-943B-34C9990F278B}" srcOrd="0" destOrd="0" presId="urn:microsoft.com/office/officeart/2005/8/layout/chevron2"/>
    <dgm:cxn modelId="{69963D01-3502-4D71-8385-375DE1E3A79D}" type="presParOf" srcId="{D74E7FA5-CF66-45E0-9CE7-F5375A960C57}" destId="{14F0C014-D565-413F-B79D-97638CE6D94A}" srcOrd="1" destOrd="0" presId="urn:microsoft.com/office/officeart/2005/8/layout/chevron2"/>
    <dgm:cxn modelId="{4A728858-A784-4203-BA73-3BF51DD833FC}" type="presParOf" srcId="{D21B5F44-B0BA-479A-BF8B-89B9F74B16CF}" destId="{547F43E1-F486-4236-B07A-361C461B48B9}" srcOrd="9" destOrd="0" presId="urn:microsoft.com/office/officeart/2005/8/layout/chevron2"/>
    <dgm:cxn modelId="{0E8747A7-0F2C-4A03-9346-763A7B59AC9C}" type="presParOf" srcId="{D21B5F44-B0BA-479A-BF8B-89B9F74B16CF}" destId="{EBE47A76-9B81-41BF-A353-AA8717F8C5DC}" srcOrd="10" destOrd="0" presId="urn:microsoft.com/office/officeart/2005/8/layout/chevron2"/>
    <dgm:cxn modelId="{6CBC7116-7589-4EEE-8D0B-76979E29FF3B}" type="presParOf" srcId="{EBE47A76-9B81-41BF-A353-AA8717F8C5DC}" destId="{13F55A4F-FB78-4DBB-90C5-AAD68C55078A}" srcOrd="0" destOrd="0" presId="urn:microsoft.com/office/officeart/2005/8/layout/chevron2"/>
    <dgm:cxn modelId="{A8621598-4EDB-4D33-8866-98C0E61F9AEF}" type="presParOf" srcId="{EBE47A76-9B81-41BF-A353-AA8717F8C5DC}" destId="{DF2C6AED-9693-4735-BDBB-659D8E7C016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DF94CC-F12B-4C18-92FF-E7A96DC3D9A3}" type="doc">
      <dgm:prSet loTypeId="urn:microsoft.com/office/officeart/2008/layout/LinedList" loCatId="Inbox" qsTypeId="urn:microsoft.com/office/officeart/2005/8/quickstyle/simple5" qsCatId="simple" csTypeId="urn:microsoft.com/office/officeart/2005/8/colors/accent3_1" csCatId="accent3" phldr="1"/>
      <dgm:spPr/>
      <dgm:t>
        <a:bodyPr/>
        <a:lstStyle/>
        <a:p>
          <a:endParaRPr lang="en-US"/>
        </a:p>
      </dgm:t>
    </dgm:pt>
    <dgm:pt modelId="{1FD5258F-7B60-4259-B8FF-269A31CB513D}">
      <dgm:prSet/>
      <dgm:spPr/>
      <dgm:t>
        <a:bodyPr/>
        <a:lstStyle/>
        <a:p>
          <a:r>
            <a:rPr lang="en-US" dirty="0"/>
            <a:t>Community for developers is social community for developers wherein developers working on different technologies can either join or create their new community.</a:t>
          </a:r>
        </a:p>
      </dgm:t>
    </dgm:pt>
    <dgm:pt modelId="{AF4A74EF-2ED9-4A3F-85F6-358299ABF387}" type="parTrans" cxnId="{FC4A8F81-6EEF-4A6C-8F68-7953D7CACF3C}">
      <dgm:prSet/>
      <dgm:spPr/>
      <dgm:t>
        <a:bodyPr/>
        <a:lstStyle/>
        <a:p>
          <a:endParaRPr lang="en-US"/>
        </a:p>
      </dgm:t>
    </dgm:pt>
    <dgm:pt modelId="{F6A71B2E-1357-4ED7-B758-AC5464D9019C}" type="sibTrans" cxnId="{FC4A8F81-6EEF-4A6C-8F68-7953D7CACF3C}">
      <dgm:prSet/>
      <dgm:spPr/>
      <dgm:t>
        <a:bodyPr/>
        <a:lstStyle/>
        <a:p>
          <a:endParaRPr lang="en-US"/>
        </a:p>
      </dgm:t>
    </dgm:pt>
    <dgm:pt modelId="{521E2347-A852-4A6D-8386-AC41DA7DD0C7}">
      <dgm:prSet/>
      <dgm:spPr/>
      <dgm:t>
        <a:bodyPr/>
        <a:lstStyle/>
        <a:p>
          <a:r>
            <a:rPr lang="en-US" dirty="0"/>
            <a:t>It provides platform for developers to share their ideas, practices with fellow developers either from their own community or other communities. </a:t>
          </a:r>
        </a:p>
      </dgm:t>
    </dgm:pt>
    <dgm:pt modelId="{D4C3AF73-1275-4436-8E55-EE9E7291E396}" type="parTrans" cxnId="{8B59A5AF-08B8-46B2-9061-84893EF4AEBE}">
      <dgm:prSet/>
      <dgm:spPr/>
      <dgm:t>
        <a:bodyPr/>
        <a:lstStyle/>
        <a:p>
          <a:endParaRPr lang="en-US"/>
        </a:p>
      </dgm:t>
    </dgm:pt>
    <dgm:pt modelId="{295F67FA-4E24-4311-BC3E-B530F74730D8}" type="sibTrans" cxnId="{8B59A5AF-08B8-46B2-9061-84893EF4AEBE}">
      <dgm:prSet/>
      <dgm:spPr/>
      <dgm:t>
        <a:bodyPr/>
        <a:lstStyle/>
        <a:p>
          <a:endParaRPr lang="en-US"/>
        </a:p>
      </dgm:t>
    </dgm:pt>
    <dgm:pt modelId="{EA7C471F-2536-437D-B427-B688CF83463E}">
      <dgm:prSet/>
      <dgm:spPr/>
      <dgm:t>
        <a:bodyPr/>
        <a:lstStyle/>
        <a:p>
          <a:r>
            <a:rPr lang="en-US" dirty="0"/>
            <a:t>It is a useful platform to bring together people working on similar as well as diverse technologies.</a:t>
          </a:r>
        </a:p>
      </dgm:t>
    </dgm:pt>
    <dgm:pt modelId="{B15DE0BF-4806-467E-9B04-3D04BAA87B79}" type="parTrans" cxnId="{0F5E50C6-3685-489A-93C3-F8C0F7D8E4FD}">
      <dgm:prSet/>
      <dgm:spPr/>
      <dgm:t>
        <a:bodyPr/>
        <a:lstStyle/>
        <a:p>
          <a:endParaRPr lang="en-US"/>
        </a:p>
      </dgm:t>
    </dgm:pt>
    <dgm:pt modelId="{427222BE-147B-4FE6-8459-B2D638947159}" type="sibTrans" cxnId="{0F5E50C6-3685-489A-93C3-F8C0F7D8E4FD}">
      <dgm:prSet/>
      <dgm:spPr/>
      <dgm:t>
        <a:bodyPr/>
        <a:lstStyle/>
        <a:p>
          <a:endParaRPr lang="en-US"/>
        </a:p>
      </dgm:t>
    </dgm:pt>
    <dgm:pt modelId="{16D1F5E9-01EA-4536-BA89-D8C34D10212D}">
      <dgm:prSet/>
      <dgm:spPr/>
      <dgm:t>
        <a:bodyPr/>
        <a:lstStyle/>
        <a:p>
          <a:r>
            <a:rPr lang="en-US"/>
            <a:t>Tools for developers are also provided which help them to implement their code in the environment of their choice</a:t>
          </a:r>
        </a:p>
      </dgm:t>
    </dgm:pt>
    <dgm:pt modelId="{8C5D021A-675F-4E30-9E1A-B115AA6879A7}" type="parTrans" cxnId="{BAB673B6-71AD-457F-83AB-27BAA3AFA968}">
      <dgm:prSet/>
      <dgm:spPr/>
      <dgm:t>
        <a:bodyPr/>
        <a:lstStyle/>
        <a:p>
          <a:endParaRPr lang="en-US"/>
        </a:p>
      </dgm:t>
    </dgm:pt>
    <dgm:pt modelId="{FCA45901-EA2B-4552-B80E-ACF1574E53A8}" type="sibTrans" cxnId="{BAB673B6-71AD-457F-83AB-27BAA3AFA968}">
      <dgm:prSet/>
      <dgm:spPr/>
      <dgm:t>
        <a:bodyPr/>
        <a:lstStyle/>
        <a:p>
          <a:endParaRPr lang="en-US"/>
        </a:p>
      </dgm:t>
    </dgm:pt>
    <dgm:pt modelId="{F5C2B837-E45E-4B8E-A7A8-FBEA70F244DA}" type="pres">
      <dgm:prSet presAssocID="{06DF94CC-F12B-4C18-92FF-E7A96DC3D9A3}" presName="vert0" presStyleCnt="0">
        <dgm:presLayoutVars>
          <dgm:dir/>
          <dgm:animOne val="branch"/>
          <dgm:animLvl val="lvl"/>
        </dgm:presLayoutVars>
      </dgm:prSet>
      <dgm:spPr/>
    </dgm:pt>
    <dgm:pt modelId="{3385A014-BEBD-48DE-AF92-E4F29499F19C}" type="pres">
      <dgm:prSet presAssocID="{1FD5258F-7B60-4259-B8FF-269A31CB513D}" presName="thickLine" presStyleLbl="alignNode1" presStyleIdx="0" presStyleCnt="4"/>
      <dgm:spPr/>
    </dgm:pt>
    <dgm:pt modelId="{63861529-874F-49C4-8403-72556ED43E91}" type="pres">
      <dgm:prSet presAssocID="{1FD5258F-7B60-4259-B8FF-269A31CB513D}" presName="horz1" presStyleCnt="0"/>
      <dgm:spPr/>
    </dgm:pt>
    <dgm:pt modelId="{501D7D18-7475-4E39-B951-AFBD3BF67CF8}" type="pres">
      <dgm:prSet presAssocID="{1FD5258F-7B60-4259-B8FF-269A31CB513D}" presName="tx1" presStyleLbl="revTx" presStyleIdx="0" presStyleCnt="4"/>
      <dgm:spPr/>
    </dgm:pt>
    <dgm:pt modelId="{0D5A9E50-21D8-4F72-8ECE-A03DF8D1F354}" type="pres">
      <dgm:prSet presAssocID="{1FD5258F-7B60-4259-B8FF-269A31CB513D}" presName="vert1" presStyleCnt="0"/>
      <dgm:spPr/>
    </dgm:pt>
    <dgm:pt modelId="{E5C7792F-4CA6-47F7-BACB-975F5828EE37}" type="pres">
      <dgm:prSet presAssocID="{521E2347-A852-4A6D-8386-AC41DA7DD0C7}" presName="thickLine" presStyleLbl="alignNode1" presStyleIdx="1" presStyleCnt="4"/>
      <dgm:spPr/>
    </dgm:pt>
    <dgm:pt modelId="{8AF2C194-BE70-438E-903F-4C8F04151247}" type="pres">
      <dgm:prSet presAssocID="{521E2347-A852-4A6D-8386-AC41DA7DD0C7}" presName="horz1" presStyleCnt="0"/>
      <dgm:spPr/>
    </dgm:pt>
    <dgm:pt modelId="{01364FDB-7B3C-4005-9FBA-B7D9E1F4E614}" type="pres">
      <dgm:prSet presAssocID="{521E2347-A852-4A6D-8386-AC41DA7DD0C7}" presName="tx1" presStyleLbl="revTx" presStyleIdx="1" presStyleCnt="4"/>
      <dgm:spPr/>
    </dgm:pt>
    <dgm:pt modelId="{311A5B26-D861-4749-8748-ABCE8B749F4E}" type="pres">
      <dgm:prSet presAssocID="{521E2347-A852-4A6D-8386-AC41DA7DD0C7}" presName="vert1" presStyleCnt="0"/>
      <dgm:spPr/>
    </dgm:pt>
    <dgm:pt modelId="{24CE19D8-1F6E-4C7A-9CE7-96003022FA8E}" type="pres">
      <dgm:prSet presAssocID="{EA7C471F-2536-437D-B427-B688CF83463E}" presName="thickLine" presStyleLbl="alignNode1" presStyleIdx="2" presStyleCnt="4"/>
      <dgm:spPr/>
    </dgm:pt>
    <dgm:pt modelId="{A3393EBD-B9CD-4CB9-B4E8-43AF94062DF1}" type="pres">
      <dgm:prSet presAssocID="{EA7C471F-2536-437D-B427-B688CF83463E}" presName="horz1" presStyleCnt="0"/>
      <dgm:spPr/>
    </dgm:pt>
    <dgm:pt modelId="{8F85D389-CB26-404F-92B1-C12FF38A357E}" type="pres">
      <dgm:prSet presAssocID="{EA7C471F-2536-437D-B427-B688CF83463E}" presName="tx1" presStyleLbl="revTx" presStyleIdx="2" presStyleCnt="4"/>
      <dgm:spPr/>
    </dgm:pt>
    <dgm:pt modelId="{390984C4-A932-4D6B-8BF5-110DC9BD537F}" type="pres">
      <dgm:prSet presAssocID="{EA7C471F-2536-437D-B427-B688CF83463E}" presName="vert1" presStyleCnt="0"/>
      <dgm:spPr/>
    </dgm:pt>
    <dgm:pt modelId="{3712E490-9303-4F6D-8EC3-1A1B4992363E}" type="pres">
      <dgm:prSet presAssocID="{16D1F5E9-01EA-4536-BA89-D8C34D10212D}" presName="thickLine" presStyleLbl="alignNode1" presStyleIdx="3" presStyleCnt="4"/>
      <dgm:spPr/>
    </dgm:pt>
    <dgm:pt modelId="{9FD8AB1B-2A7C-49C2-99C1-042A7C4D43B9}" type="pres">
      <dgm:prSet presAssocID="{16D1F5E9-01EA-4536-BA89-D8C34D10212D}" presName="horz1" presStyleCnt="0"/>
      <dgm:spPr/>
    </dgm:pt>
    <dgm:pt modelId="{1691E711-BE40-48B1-B737-C3B6F454B8C2}" type="pres">
      <dgm:prSet presAssocID="{16D1F5E9-01EA-4536-BA89-D8C34D10212D}" presName="tx1" presStyleLbl="revTx" presStyleIdx="3" presStyleCnt="4"/>
      <dgm:spPr/>
    </dgm:pt>
    <dgm:pt modelId="{B96064C6-80A3-487A-AB3D-2757D57D89C3}" type="pres">
      <dgm:prSet presAssocID="{16D1F5E9-01EA-4536-BA89-D8C34D10212D}" presName="vert1" presStyleCnt="0"/>
      <dgm:spPr/>
    </dgm:pt>
  </dgm:ptLst>
  <dgm:cxnLst>
    <dgm:cxn modelId="{72BBF678-8BB2-4B23-8AE8-4639B3472235}" type="presOf" srcId="{521E2347-A852-4A6D-8386-AC41DA7DD0C7}" destId="{01364FDB-7B3C-4005-9FBA-B7D9E1F4E614}" srcOrd="0" destOrd="0" presId="urn:microsoft.com/office/officeart/2008/layout/LinedList"/>
    <dgm:cxn modelId="{FC4A8F81-6EEF-4A6C-8F68-7953D7CACF3C}" srcId="{06DF94CC-F12B-4C18-92FF-E7A96DC3D9A3}" destId="{1FD5258F-7B60-4259-B8FF-269A31CB513D}" srcOrd="0" destOrd="0" parTransId="{AF4A74EF-2ED9-4A3F-85F6-358299ABF387}" sibTransId="{F6A71B2E-1357-4ED7-B758-AC5464D9019C}"/>
    <dgm:cxn modelId="{2CCD658E-19F5-4989-BA2C-A581304678FA}" type="presOf" srcId="{16D1F5E9-01EA-4536-BA89-D8C34D10212D}" destId="{1691E711-BE40-48B1-B737-C3B6F454B8C2}" srcOrd="0" destOrd="0" presId="urn:microsoft.com/office/officeart/2008/layout/LinedList"/>
    <dgm:cxn modelId="{C755D090-A7E0-4F06-8836-C6266A32020B}" type="presOf" srcId="{EA7C471F-2536-437D-B427-B688CF83463E}" destId="{8F85D389-CB26-404F-92B1-C12FF38A357E}" srcOrd="0" destOrd="0" presId="urn:microsoft.com/office/officeart/2008/layout/LinedList"/>
    <dgm:cxn modelId="{8B59A5AF-08B8-46B2-9061-84893EF4AEBE}" srcId="{06DF94CC-F12B-4C18-92FF-E7A96DC3D9A3}" destId="{521E2347-A852-4A6D-8386-AC41DA7DD0C7}" srcOrd="1" destOrd="0" parTransId="{D4C3AF73-1275-4436-8E55-EE9E7291E396}" sibTransId="{295F67FA-4E24-4311-BC3E-B530F74730D8}"/>
    <dgm:cxn modelId="{BAB673B6-71AD-457F-83AB-27BAA3AFA968}" srcId="{06DF94CC-F12B-4C18-92FF-E7A96DC3D9A3}" destId="{16D1F5E9-01EA-4536-BA89-D8C34D10212D}" srcOrd="3" destOrd="0" parTransId="{8C5D021A-675F-4E30-9E1A-B115AA6879A7}" sibTransId="{FCA45901-EA2B-4552-B80E-ACF1574E53A8}"/>
    <dgm:cxn modelId="{0F5E50C6-3685-489A-93C3-F8C0F7D8E4FD}" srcId="{06DF94CC-F12B-4C18-92FF-E7A96DC3D9A3}" destId="{EA7C471F-2536-437D-B427-B688CF83463E}" srcOrd="2" destOrd="0" parTransId="{B15DE0BF-4806-467E-9B04-3D04BAA87B79}" sibTransId="{427222BE-147B-4FE6-8459-B2D638947159}"/>
    <dgm:cxn modelId="{3CE6B0E3-CC46-4590-B611-1AADF3DDEF26}" type="presOf" srcId="{06DF94CC-F12B-4C18-92FF-E7A96DC3D9A3}" destId="{F5C2B837-E45E-4B8E-A7A8-FBEA70F244DA}" srcOrd="0" destOrd="0" presId="urn:microsoft.com/office/officeart/2008/layout/LinedList"/>
    <dgm:cxn modelId="{B5303FF2-6A15-4130-B691-58F4A1BFCBB4}" type="presOf" srcId="{1FD5258F-7B60-4259-B8FF-269A31CB513D}" destId="{501D7D18-7475-4E39-B951-AFBD3BF67CF8}" srcOrd="0" destOrd="0" presId="urn:microsoft.com/office/officeart/2008/layout/LinedList"/>
    <dgm:cxn modelId="{D0885728-629C-4A9D-8E2A-EB89EFFE3673}" type="presParOf" srcId="{F5C2B837-E45E-4B8E-A7A8-FBEA70F244DA}" destId="{3385A014-BEBD-48DE-AF92-E4F29499F19C}" srcOrd="0" destOrd="0" presId="urn:microsoft.com/office/officeart/2008/layout/LinedList"/>
    <dgm:cxn modelId="{DBAF7BCB-3956-4F0C-905B-759F00FA7417}" type="presParOf" srcId="{F5C2B837-E45E-4B8E-A7A8-FBEA70F244DA}" destId="{63861529-874F-49C4-8403-72556ED43E91}" srcOrd="1" destOrd="0" presId="urn:microsoft.com/office/officeart/2008/layout/LinedList"/>
    <dgm:cxn modelId="{F36A1F9B-C129-40AF-AC9A-B3DCD6CC54B3}" type="presParOf" srcId="{63861529-874F-49C4-8403-72556ED43E91}" destId="{501D7D18-7475-4E39-B951-AFBD3BF67CF8}" srcOrd="0" destOrd="0" presId="urn:microsoft.com/office/officeart/2008/layout/LinedList"/>
    <dgm:cxn modelId="{C0DD944B-06AE-4B8F-ADA2-DAA9BFB2ED8E}" type="presParOf" srcId="{63861529-874F-49C4-8403-72556ED43E91}" destId="{0D5A9E50-21D8-4F72-8ECE-A03DF8D1F354}" srcOrd="1" destOrd="0" presId="urn:microsoft.com/office/officeart/2008/layout/LinedList"/>
    <dgm:cxn modelId="{EBC459BC-ED65-44B2-BCAE-DBCED684EB6A}" type="presParOf" srcId="{F5C2B837-E45E-4B8E-A7A8-FBEA70F244DA}" destId="{E5C7792F-4CA6-47F7-BACB-975F5828EE37}" srcOrd="2" destOrd="0" presId="urn:microsoft.com/office/officeart/2008/layout/LinedList"/>
    <dgm:cxn modelId="{7BC63989-49B7-4009-A34A-64C96D0A6910}" type="presParOf" srcId="{F5C2B837-E45E-4B8E-A7A8-FBEA70F244DA}" destId="{8AF2C194-BE70-438E-903F-4C8F04151247}" srcOrd="3" destOrd="0" presId="urn:microsoft.com/office/officeart/2008/layout/LinedList"/>
    <dgm:cxn modelId="{7D04F35E-9710-4545-9566-7583A570667B}" type="presParOf" srcId="{8AF2C194-BE70-438E-903F-4C8F04151247}" destId="{01364FDB-7B3C-4005-9FBA-B7D9E1F4E614}" srcOrd="0" destOrd="0" presId="urn:microsoft.com/office/officeart/2008/layout/LinedList"/>
    <dgm:cxn modelId="{4BEB3A66-01AA-4F12-9F72-6C75E6720993}" type="presParOf" srcId="{8AF2C194-BE70-438E-903F-4C8F04151247}" destId="{311A5B26-D861-4749-8748-ABCE8B749F4E}" srcOrd="1" destOrd="0" presId="urn:microsoft.com/office/officeart/2008/layout/LinedList"/>
    <dgm:cxn modelId="{40B0D191-91CD-4767-99A0-FE96388F2A6A}" type="presParOf" srcId="{F5C2B837-E45E-4B8E-A7A8-FBEA70F244DA}" destId="{24CE19D8-1F6E-4C7A-9CE7-96003022FA8E}" srcOrd="4" destOrd="0" presId="urn:microsoft.com/office/officeart/2008/layout/LinedList"/>
    <dgm:cxn modelId="{BDE5A851-E11F-4F05-AF19-F0765F36C1AF}" type="presParOf" srcId="{F5C2B837-E45E-4B8E-A7A8-FBEA70F244DA}" destId="{A3393EBD-B9CD-4CB9-B4E8-43AF94062DF1}" srcOrd="5" destOrd="0" presId="urn:microsoft.com/office/officeart/2008/layout/LinedList"/>
    <dgm:cxn modelId="{6092B80A-6B84-4A01-A93A-C8B35213623F}" type="presParOf" srcId="{A3393EBD-B9CD-4CB9-B4E8-43AF94062DF1}" destId="{8F85D389-CB26-404F-92B1-C12FF38A357E}" srcOrd="0" destOrd="0" presId="urn:microsoft.com/office/officeart/2008/layout/LinedList"/>
    <dgm:cxn modelId="{70625664-A48B-4DBA-BBED-F4A5CA87F8A6}" type="presParOf" srcId="{A3393EBD-B9CD-4CB9-B4E8-43AF94062DF1}" destId="{390984C4-A932-4D6B-8BF5-110DC9BD537F}" srcOrd="1" destOrd="0" presId="urn:microsoft.com/office/officeart/2008/layout/LinedList"/>
    <dgm:cxn modelId="{08D3D8ED-DDAC-4A61-9F4F-AC4F29A6D07A}" type="presParOf" srcId="{F5C2B837-E45E-4B8E-A7A8-FBEA70F244DA}" destId="{3712E490-9303-4F6D-8EC3-1A1B4992363E}" srcOrd="6" destOrd="0" presId="urn:microsoft.com/office/officeart/2008/layout/LinedList"/>
    <dgm:cxn modelId="{191B319E-466B-4AE9-A952-314887F613BE}" type="presParOf" srcId="{F5C2B837-E45E-4B8E-A7A8-FBEA70F244DA}" destId="{9FD8AB1B-2A7C-49C2-99C1-042A7C4D43B9}" srcOrd="7" destOrd="0" presId="urn:microsoft.com/office/officeart/2008/layout/LinedList"/>
    <dgm:cxn modelId="{575B622F-EE2D-4BC6-B52A-153218110EE2}" type="presParOf" srcId="{9FD8AB1B-2A7C-49C2-99C1-042A7C4D43B9}" destId="{1691E711-BE40-48B1-B737-C3B6F454B8C2}" srcOrd="0" destOrd="0" presId="urn:microsoft.com/office/officeart/2008/layout/LinedList"/>
    <dgm:cxn modelId="{A8A97DE6-BBDE-4551-88D0-E328EE807623}" type="presParOf" srcId="{9FD8AB1B-2A7C-49C2-99C1-042A7C4D43B9}" destId="{B96064C6-80A3-487A-AB3D-2757D57D89C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2666FC-7DA3-435B-A922-4381FCCE1282}" type="doc">
      <dgm:prSet loTypeId="urn:microsoft.com/office/officeart/2008/layout/PictureStrips" loCatId="list" qsTypeId="urn:microsoft.com/office/officeart/2005/8/quickstyle/3d5" qsCatId="3D" csTypeId="urn:microsoft.com/office/officeart/2005/8/colors/accent1_2" csCatId="accent1" phldr="1"/>
      <dgm:spPr/>
      <dgm:t>
        <a:bodyPr/>
        <a:lstStyle/>
        <a:p>
          <a:endParaRPr lang="en-US"/>
        </a:p>
      </dgm:t>
    </dgm:pt>
    <dgm:pt modelId="{03EFBC95-5A1F-4252-A498-9D0CE30197DD}">
      <dgm:prSet phldrT="[Text]"/>
      <dgm:spPr/>
      <dgm:t>
        <a:bodyPr/>
        <a:lstStyle/>
        <a:p>
          <a:r>
            <a:rPr lang="en-US" dirty="0"/>
            <a:t>Hemant Kumar </a:t>
          </a:r>
          <a:r>
            <a:rPr lang="en-US" dirty="0" err="1"/>
            <a:t>Hooda</a:t>
          </a:r>
          <a:r>
            <a:rPr lang="en-US" dirty="0"/>
            <a:t>    (011546366) </a:t>
          </a:r>
        </a:p>
        <a:p>
          <a:r>
            <a:rPr lang="en-US" dirty="0"/>
            <a:t>(Developer component)</a:t>
          </a:r>
        </a:p>
      </dgm:t>
    </dgm:pt>
    <dgm:pt modelId="{ADDE63D0-8FCC-4A7D-85FD-32E2B19E2BF0}" type="sibTrans" cxnId="{4605ADCC-DA53-4BC5-A9E7-25A1419E8798}">
      <dgm:prSet/>
      <dgm:spPr/>
      <dgm:t>
        <a:bodyPr/>
        <a:lstStyle/>
        <a:p>
          <a:endParaRPr lang="en-US"/>
        </a:p>
      </dgm:t>
    </dgm:pt>
    <dgm:pt modelId="{F2D7F07E-4EFA-48A1-91EC-18DA776505A3}" type="parTrans" cxnId="{4605ADCC-DA53-4BC5-A9E7-25A1419E8798}">
      <dgm:prSet/>
      <dgm:spPr/>
      <dgm:t>
        <a:bodyPr/>
        <a:lstStyle/>
        <a:p>
          <a:endParaRPr lang="en-US"/>
        </a:p>
      </dgm:t>
    </dgm:pt>
    <dgm:pt modelId="{C50C5293-4206-407A-8120-A7720A24E31B}">
      <dgm:prSet phldrT="[Text]"/>
      <dgm:spPr/>
      <dgm:t>
        <a:bodyPr/>
        <a:lstStyle/>
        <a:p>
          <a:r>
            <a:rPr lang="en-US" dirty="0" err="1"/>
            <a:t>Divya</a:t>
          </a:r>
          <a:r>
            <a:rPr lang="en-US" dirty="0"/>
            <a:t> </a:t>
          </a:r>
          <a:r>
            <a:rPr lang="en-US" dirty="0" err="1"/>
            <a:t>Thirugnanasambandam</a:t>
          </a:r>
          <a:r>
            <a:rPr lang="en-US" dirty="0"/>
            <a:t>    (011810799)</a:t>
          </a:r>
        </a:p>
        <a:p>
          <a:r>
            <a:rPr lang="en-US" dirty="0"/>
            <a:t>(Team manager component)</a:t>
          </a:r>
        </a:p>
      </dgm:t>
    </dgm:pt>
    <dgm:pt modelId="{5B2DD70A-A97D-4F20-A11E-9B9A8B6E9827}" type="sibTrans" cxnId="{5D72F855-B7D6-4A84-B4AB-9182533E9869}">
      <dgm:prSet/>
      <dgm:spPr/>
      <dgm:t>
        <a:bodyPr/>
        <a:lstStyle/>
        <a:p>
          <a:endParaRPr lang="en-US"/>
        </a:p>
      </dgm:t>
    </dgm:pt>
    <dgm:pt modelId="{3E4783B3-1E35-44EF-8E2B-BD59E40244CB}" type="parTrans" cxnId="{5D72F855-B7D6-4A84-B4AB-9182533E9869}">
      <dgm:prSet/>
      <dgm:spPr/>
      <dgm:t>
        <a:bodyPr/>
        <a:lstStyle/>
        <a:p>
          <a:endParaRPr lang="en-US"/>
        </a:p>
      </dgm:t>
    </dgm:pt>
    <dgm:pt modelId="{96941ED9-36C1-42B4-8350-1A9F9E3397CD}" type="pres">
      <dgm:prSet presAssocID="{A62666FC-7DA3-435B-A922-4381FCCE1282}" presName="Name0" presStyleCnt="0">
        <dgm:presLayoutVars>
          <dgm:dir/>
          <dgm:resizeHandles val="exact"/>
        </dgm:presLayoutVars>
      </dgm:prSet>
      <dgm:spPr/>
    </dgm:pt>
    <dgm:pt modelId="{431924E6-20EC-49D2-804C-834569AB46D9}" type="pres">
      <dgm:prSet presAssocID="{03EFBC95-5A1F-4252-A498-9D0CE30197DD}" presName="composite" presStyleCnt="0"/>
      <dgm:spPr/>
    </dgm:pt>
    <dgm:pt modelId="{E62E034A-9045-465C-AF33-74FFBF65599D}" type="pres">
      <dgm:prSet presAssocID="{03EFBC95-5A1F-4252-A498-9D0CE30197DD}" presName="rect1" presStyleLbl="trAlignAcc1" presStyleIdx="0" presStyleCnt="2">
        <dgm:presLayoutVars>
          <dgm:bulletEnabled val="1"/>
        </dgm:presLayoutVars>
      </dgm:prSet>
      <dgm:spPr/>
    </dgm:pt>
    <dgm:pt modelId="{2FE19FD4-BB5E-4E93-AE40-3B452FA1F066}" type="pres">
      <dgm:prSet presAssocID="{03EFBC95-5A1F-4252-A498-9D0CE30197DD}" presName="rect2" presStyleLbl="fgImgPlace1" presStyleIdx="0" presStyleCnt="2"/>
      <dgm:spPr/>
    </dgm:pt>
    <dgm:pt modelId="{929EF9AD-092D-4E97-AA95-A973A60020BB}" type="pres">
      <dgm:prSet presAssocID="{ADDE63D0-8FCC-4A7D-85FD-32E2B19E2BF0}" presName="sibTrans" presStyleCnt="0"/>
      <dgm:spPr/>
    </dgm:pt>
    <dgm:pt modelId="{211096CA-4DE8-4DBF-B1DC-8A14EE9FA4E3}" type="pres">
      <dgm:prSet presAssocID="{C50C5293-4206-407A-8120-A7720A24E31B}" presName="composite" presStyleCnt="0"/>
      <dgm:spPr/>
    </dgm:pt>
    <dgm:pt modelId="{3846D141-4B22-498A-989F-837BE4A6576E}" type="pres">
      <dgm:prSet presAssocID="{C50C5293-4206-407A-8120-A7720A24E31B}" presName="rect1" presStyleLbl="trAlignAcc1" presStyleIdx="1" presStyleCnt="2">
        <dgm:presLayoutVars>
          <dgm:bulletEnabled val="1"/>
        </dgm:presLayoutVars>
      </dgm:prSet>
      <dgm:spPr/>
    </dgm:pt>
    <dgm:pt modelId="{FFB9FC18-CC00-401C-A806-791310A9CADF}" type="pres">
      <dgm:prSet presAssocID="{C50C5293-4206-407A-8120-A7720A24E31B}" presName="rect2" presStyleLbl="fgImgPlace1" presStyleIdx="1" presStyleCnt="2"/>
      <dgm:spPr/>
    </dgm:pt>
  </dgm:ptLst>
  <dgm:cxnLst>
    <dgm:cxn modelId="{3A3C0814-3044-4028-8A0F-4CDE76196E84}" type="presOf" srcId="{03EFBC95-5A1F-4252-A498-9D0CE30197DD}" destId="{E62E034A-9045-465C-AF33-74FFBF65599D}" srcOrd="0" destOrd="0" presId="urn:microsoft.com/office/officeart/2008/layout/PictureStrips"/>
    <dgm:cxn modelId="{DFAE2920-4EDA-4502-9403-4282937C340F}" type="presOf" srcId="{A62666FC-7DA3-435B-A922-4381FCCE1282}" destId="{96941ED9-36C1-42B4-8350-1A9F9E3397CD}" srcOrd="0" destOrd="0" presId="urn:microsoft.com/office/officeart/2008/layout/PictureStrips"/>
    <dgm:cxn modelId="{1AF5C96E-D187-4FE1-ACFE-07E34E96756B}" type="presOf" srcId="{C50C5293-4206-407A-8120-A7720A24E31B}" destId="{3846D141-4B22-498A-989F-837BE4A6576E}" srcOrd="0" destOrd="0" presId="urn:microsoft.com/office/officeart/2008/layout/PictureStrips"/>
    <dgm:cxn modelId="{5D72F855-B7D6-4A84-B4AB-9182533E9869}" srcId="{A62666FC-7DA3-435B-A922-4381FCCE1282}" destId="{C50C5293-4206-407A-8120-A7720A24E31B}" srcOrd="1" destOrd="0" parTransId="{3E4783B3-1E35-44EF-8E2B-BD59E40244CB}" sibTransId="{5B2DD70A-A97D-4F20-A11E-9B9A8B6E9827}"/>
    <dgm:cxn modelId="{4605ADCC-DA53-4BC5-A9E7-25A1419E8798}" srcId="{A62666FC-7DA3-435B-A922-4381FCCE1282}" destId="{03EFBC95-5A1F-4252-A498-9D0CE30197DD}" srcOrd="0" destOrd="0" parTransId="{F2D7F07E-4EFA-48A1-91EC-18DA776505A3}" sibTransId="{ADDE63D0-8FCC-4A7D-85FD-32E2B19E2BF0}"/>
    <dgm:cxn modelId="{6976160B-1268-4B14-AC71-AEDB8D49B0E9}" type="presParOf" srcId="{96941ED9-36C1-42B4-8350-1A9F9E3397CD}" destId="{431924E6-20EC-49D2-804C-834569AB46D9}" srcOrd="0" destOrd="0" presId="urn:microsoft.com/office/officeart/2008/layout/PictureStrips"/>
    <dgm:cxn modelId="{BDA4C1B5-5B93-4FD4-B1AB-73BD5EE88817}" type="presParOf" srcId="{431924E6-20EC-49D2-804C-834569AB46D9}" destId="{E62E034A-9045-465C-AF33-74FFBF65599D}" srcOrd="0" destOrd="0" presId="urn:microsoft.com/office/officeart/2008/layout/PictureStrips"/>
    <dgm:cxn modelId="{DC63ED3D-6B68-45AF-8B3C-7370F156768A}" type="presParOf" srcId="{431924E6-20EC-49D2-804C-834569AB46D9}" destId="{2FE19FD4-BB5E-4E93-AE40-3B452FA1F066}" srcOrd="1" destOrd="0" presId="urn:microsoft.com/office/officeart/2008/layout/PictureStrips"/>
    <dgm:cxn modelId="{8A977F8F-DBD4-4DF2-A1A0-52CAE20CE7F9}" type="presParOf" srcId="{96941ED9-36C1-42B4-8350-1A9F9E3397CD}" destId="{929EF9AD-092D-4E97-AA95-A973A60020BB}" srcOrd="1" destOrd="0" presId="urn:microsoft.com/office/officeart/2008/layout/PictureStrips"/>
    <dgm:cxn modelId="{B7B83891-C6A6-41B3-906D-E7C1D6B5FC98}" type="presParOf" srcId="{96941ED9-36C1-42B4-8350-1A9F9E3397CD}" destId="{211096CA-4DE8-4DBF-B1DC-8A14EE9FA4E3}" srcOrd="2" destOrd="0" presId="urn:microsoft.com/office/officeart/2008/layout/PictureStrips"/>
    <dgm:cxn modelId="{14E61426-5C71-4757-9B1E-734779B6A06A}" type="presParOf" srcId="{211096CA-4DE8-4DBF-B1DC-8A14EE9FA4E3}" destId="{3846D141-4B22-498A-989F-837BE4A6576E}" srcOrd="0" destOrd="0" presId="urn:microsoft.com/office/officeart/2008/layout/PictureStrips"/>
    <dgm:cxn modelId="{FBBE21E7-9267-4645-AAD5-ADA4DA257FC3}" type="presParOf" srcId="{211096CA-4DE8-4DBF-B1DC-8A14EE9FA4E3}" destId="{FFB9FC18-CC00-401C-A806-791310A9CADF}"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0AF1C-0D64-4849-B6F0-EF9AE506CD2F}">
      <dsp:nvSpPr>
        <dsp:cNvPr id="0" name=""/>
        <dsp:cNvSpPr/>
      </dsp:nvSpPr>
      <dsp:spPr>
        <a:xfrm rot="5400000">
          <a:off x="-125865" y="126182"/>
          <a:ext cx="839104" cy="587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1" y="294002"/>
        <a:ext cx="587372" cy="251732"/>
      </dsp:txXfrm>
    </dsp:sp>
    <dsp:sp modelId="{284F230A-9126-4B88-990E-9DFBE4703C6D}">
      <dsp:nvSpPr>
        <dsp:cNvPr id="0" name=""/>
        <dsp:cNvSpPr/>
      </dsp:nvSpPr>
      <dsp:spPr>
        <a:xfrm rot="5400000">
          <a:off x="4078903" y="-3491213"/>
          <a:ext cx="545417" cy="752847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Community for Developers ?</a:t>
          </a:r>
        </a:p>
      </dsp:txBody>
      <dsp:txXfrm rot="-5400000">
        <a:off x="587373" y="26942"/>
        <a:ext cx="7501854" cy="492167"/>
      </dsp:txXfrm>
    </dsp:sp>
    <dsp:sp modelId="{30CE119A-C841-43F7-8960-EBA156211E07}">
      <dsp:nvSpPr>
        <dsp:cNvPr id="0" name=""/>
        <dsp:cNvSpPr/>
      </dsp:nvSpPr>
      <dsp:spPr>
        <a:xfrm rot="5400000">
          <a:off x="-125865" y="866285"/>
          <a:ext cx="839104" cy="587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1" y="1034105"/>
        <a:ext cx="587372" cy="251732"/>
      </dsp:txXfrm>
    </dsp:sp>
    <dsp:sp modelId="{6CA66833-BDF3-4751-B399-A8EB0A913FB1}">
      <dsp:nvSpPr>
        <dsp:cNvPr id="0" name=""/>
        <dsp:cNvSpPr/>
      </dsp:nvSpPr>
      <dsp:spPr>
        <a:xfrm rot="5400000">
          <a:off x="4078903" y="-2751111"/>
          <a:ext cx="545417" cy="752847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Project Design</a:t>
          </a:r>
        </a:p>
      </dsp:txBody>
      <dsp:txXfrm rot="-5400000">
        <a:off x="587373" y="767044"/>
        <a:ext cx="7501854" cy="492167"/>
      </dsp:txXfrm>
    </dsp:sp>
    <dsp:sp modelId="{41967546-8A50-4AA4-968E-128A18645D10}">
      <dsp:nvSpPr>
        <dsp:cNvPr id="0" name=""/>
        <dsp:cNvSpPr/>
      </dsp:nvSpPr>
      <dsp:spPr>
        <a:xfrm rot="5400000">
          <a:off x="-125865" y="1606387"/>
          <a:ext cx="839104" cy="587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1" y="1774207"/>
        <a:ext cx="587372" cy="251732"/>
      </dsp:txXfrm>
    </dsp:sp>
    <dsp:sp modelId="{487F48C5-52D8-44C1-85BD-ECA3B7044617}">
      <dsp:nvSpPr>
        <dsp:cNvPr id="0" name=""/>
        <dsp:cNvSpPr/>
      </dsp:nvSpPr>
      <dsp:spPr>
        <a:xfrm rot="5400000">
          <a:off x="4078903" y="-2044289"/>
          <a:ext cx="545417" cy="752847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Smart Community Features</a:t>
          </a:r>
        </a:p>
      </dsp:txBody>
      <dsp:txXfrm rot="-5400000">
        <a:off x="587373" y="1473866"/>
        <a:ext cx="7501854" cy="492167"/>
      </dsp:txXfrm>
    </dsp:sp>
    <dsp:sp modelId="{B7206FBA-50B8-4E4D-9473-246A17CB22E9}">
      <dsp:nvSpPr>
        <dsp:cNvPr id="0" name=""/>
        <dsp:cNvSpPr/>
      </dsp:nvSpPr>
      <dsp:spPr>
        <a:xfrm rot="5400000">
          <a:off x="-125865" y="2346490"/>
          <a:ext cx="839104" cy="587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1" y="2514310"/>
        <a:ext cx="587372" cy="251732"/>
      </dsp:txXfrm>
    </dsp:sp>
    <dsp:sp modelId="{59F795F4-26DD-42E1-97DF-D1C8F370FDA2}">
      <dsp:nvSpPr>
        <dsp:cNvPr id="0" name=""/>
        <dsp:cNvSpPr/>
      </dsp:nvSpPr>
      <dsp:spPr>
        <a:xfrm rot="5400000">
          <a:off x="4078903" y="-1270905"/>
          <a:ext cx="545417" cy="752847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err="1"/>
            <a:t>WorkFlow</a:t>
          </a:r>
          <a:endParaRPr lang="en-US" sz="3200" kern="1200" dirty="0"/>
        </a:p>
      </dsp:txBody>
      <dsp:txXfrm rot="-5400000">
        <a:off x="587373" y="2247250"/>
        <a:ext cx="7501854" cy="492167"/>
      </dsp:txXfrm>
    </dsp:sp>
    <dsp:sp modelId="{D3F0478B-3494-4B6E-943B-34C9990F278B}">
      <dsp:nvSpPr>
        <dsp:cNvPr id="0" name=""/>
        <dsp:cNvSpPr/>
      </dsp:nvSpPr>
      <dsp:spPr>
        <a:xfrm rot="5400000">
          <a:off x="-125865" y="3086592"/>
          <a:ext cx="839104" cy="587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1" y="3254412"/>
        <a:ext cx="587372" cy="251732"/>
      </dsp:txXfrm>
    </dsp:sp>
    <dsp:sp modelId="{14F0C014-D565-413F-B79D-97638CE6D94A}">
      <dsp:nvSpPr>
        <dsp:cNvPr id="0" name=""/>
        <dsp:cNvSpPr/>
      </dsp:nvSpPr>
      <dsp:spPr>
        <a:xfrm rot="5400000">
          <a:off x="4078903" y="-530803"/>
          <a:ext cx="545417" cy="752847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Project Implementation</a:t>
          </a:r>
        </a:p>
      </dsp:txBody>
      <dsp:txXfrm rot="-5400000">
        <a:off x="587373" y="2987352"/>
        <a:ext cx="7501854" cy="492167"/>
      </dsp:txXfrm>
    </dsp:sp>
    <dsp:sp modelId="{13F55A4F-FB78-4DBB-90C5-AAD68C55078A}">
      <dsp:nvSpPr>
        <dsp:cNvPr id="0" name=""/>
        <dsp:cNvSpPr/>
      </dsp:nvSpPr>
      <dsp:spPr>
        <a:xfrm rot="5400000">
          <a:off x="-125865" y="3826695"/>
          <a:ext cx="839104" cy="587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1" y="3994515"/>
        <a:ext cx="587372" cy="251732"/>
      </dsp:txXfrm>
    </dsp:sp>
    <dsp:sp modelId="{DF2C6AED-9693-4735-BDBB-659D8E7C016B}">
      <dsp:nvSpPr>
        <dsp:cNvPr id="0" name=""/>
        <dsp:cNvSpPr/>
      </dsp:nvSpPr>
      <dsp:spPr>
        <a:xfrm rot="5400000">
          <a:off x="4078903" y="209299"/>
          <a:ext cx="545417" cy="752847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Messaging Component</a:t>
          </a:r>
        </a:p>
      </dsp:txBody>
      <dsp:txXfrm rot="-5400000">
        <a:off x="587373" y="3727455"/>
        <a:ext cx="7501854" cy="4921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5A014-BEBD-48DE-AF92-E4F29499F19C}">
      <dsp:nvSpPr>
        <dsp:cNvPr id="0" name=""/>
        <dsp:cNvSpPr/>
      </dsp:nvSpPr>
      <dsp:spPr>
        <a:xfrm>
          <a:off x="0" y="0"/>
          <a:ext cx="6269038"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01D7D18-7475-4E39-B951-AFBD3BF67CF8}">
      <dsp:nvSpPr>
        <dsp:cNvPr id="0" name=""/>
        <dsp:cNvSpPr/>
      </dsp:nvSpPr>
      <dsp:spPr>
        <a:xfrm>
          <a:off x="0" y="0"/>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Community for developers is social community for developers wherein developers working on different technologies can either join or create their new community.</a:t>
          </a:r>
        </a:p>
      </dsp:txBody>
      <dsp:txXfrm>
        <a:off x="0" y="0"/>
        <a:ext cx="6269038" cy="1393031"/>
      </dsp:txXfrm>
    </dsp:sp>
    <dsp:sp modelId="{E5C7792F-4CA6-47F7-BACB-975F5828EE37}">
      <dsp:nvSpPr>
        <dsp:cNvPr id="0" name=""/>
        <dsp:cNvSpPr/>
      </dsp:nvSpPr>
      <dsp:spPr>
        <a:xfrm>
          <a:off x="0" y="1393031"/>
          <a:ext cx="6269038"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1364FDB-7B3C-4005-9FBA-B7D9E1F4E614}">
      <dsp:nvSpPr>
        <dsp:cNvPr id="0" name=""/>
        <dsp:cNvSpPr/>
      </dsp:nvSpPr>
      <dsp:spPr>
        <a:xfrm>
          <a:off x="0" y="1393031"/>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It provides platform for developers to share their ideas, practices with fellow developers either from their own community or other communities. </a:t>
          </a:r>
        </a:p>
      </dsp:txBody>
      <dsp:txXfrm>
        <a:off x="0" y="1393031"/>
        <a:ext cx="6269038" cy="1393031"/>
      </dsp:txXfrm>
    </dsp:sp>
    <dsp:sp modelId="{24CE19D8-1F6E-4C7A-9CE7-96003022FA8E}">
      <dsp:nvSpPr>
        <dsp:cNvPr id="0" name=""/>
        <dsp:cNvSpPr/>
      </dsp:nvSpPr>
      <dsp:spPr>
        <a:xfrm>
          <a:off x="0" y="2786062"/>
          <a:ext cx="6269038"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F85D389-CB26-404F-92B1-C12FF38A357E}">
      <dsp:nvSpPr>
        <dsp:cNvPr id="0" name=""/>
        <dsp:cNvSpPr/>
      </dsp:nvSpPr>
      <dsp:spPr>
        <a:xfrm>
          <a:off x="0" y="2786062"/>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It is a useful platform to bring together people working on similar as well as diverse technologies.</a:t>
          </a:r>
        </a:p>
      </dsp:txBody>
      <dsp:txXfrm>
        <a:off x="0" y="2786062"/>
        <a:ext cx="6269038" cy="1393031"/>
      </dsp:txXfrm>
    </dsp:sp>
    <dsp:sp modelId="{3712E490-9303-4F6D-8EC3-1A1B4992363E}">
      <dsp:nvSpPr>
        <dsp:cNvPr id="0" name=""/>
        <dsp:cNvSpPr/>
      </dsp:nvSpPr>
      <dsp:spPr>
        <a:xfrm>
          <a:off x="0" y="4179093"/>
          <a:ext cx="6269038"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691E711-BE40-48B1-B737-C3B6F454B8C2}">
      <dsp:nvSpPr>
        <dsp:cNvPr id="0" name=""/>
        <dsp:cNvSpPr/>
      </dsp:nvSpPr>
      <dsp:spPr>
        <a:xfrm>
          <a:off x="0" y="4179093"/>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Tools for developers are also provided which help them to implement their code in the environment of their choice</a:t>
          </a:r>
        </a:p>
      </dsp:txBody>
      <dsp:txXfrm>
        <a:off x="0" y="4179093"/>
        <a:ext cx="6269038" cy="1393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E034A-9045-465C-AF33-74FFBF65599D}">
      <dsp:nvSpPr>
        <dsp:cNvPr id="0" name=""/>
        <dsp:cNvSpPr/>
      </dsp:nvSpPr>
      <dsp:spPr>
        <a:xfrm>
          <a:off x="2767443" y="293691"/>
          <a:ext cx="6040472" cy="188764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extrusionH="381000" prstMaterial="matte"/>
      </dsp:spPr>
      <dsp:style>
        <a:lnRef idx="1">
          <a:scrgbClr r="0" g="0" b="0"/>
        </a:lnRef>
        <a:fillRef idx="1">
          <a:scrgbClr r="0" g="0" b="0"/>
        </a:fillRef>
        <a:effectRef idx="0">
          <a:scrgbClr r="0" g="0" b="0"/>
        </a:effectRef>
        <a:fontRef idx="minor"/>
      </dsp:style>
      <dsp:txBody>
        <a:bodyPr spcFirstLastPara="0" vert="horz" wrap="square" lIns="1278567"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Hemant Kumar </a:t>
          </a:r>
          <a:r>
            <a:rPr lang="en-US" sz="3000" kern="1200" dirty="0" err="1"/>
            <a:t>Hooda</a:t>
          </a:r>
          <a:r>
            <a:rPr lang="en-US" sz="3000" kern="1200" dirty="0"/>
            <a:t>    (011546366) </a:t>
          </a:r>
        </a:p>
        <a:p>
          <a:pPr marL="0" lvl="0" indent="0" algn="l" defTabSz="1333500">
            <a:lnSpc>
              <a:spcPct val="90000"/>
            </a:lnSpc>
            <a:spcBef>
              <a:spcPct val="0"/>
            </a:spcBef>
            <a:spcAft>
              <a:spcPct val="35000"/>
            </a:spcAft>
            <a:buNone/>
          </a:pPr>
          <a:r>
            <a:rPr lang="en-US" sz="3000" kern="1200" dirty="0"/>
            <a:t>(Developer component)</a:t>
          </a:r>
        </a:p>
      </dsp:txBody>
      <dsp:txXfrm>
        <a:off x="2767443" y="293691"/>
        <a:ext cx="6040472" cy="1887647"/>
      </dsp:txXfrm>
    </dsp:sp>
    <dsp:sp modelId="{2FE19FD4-BB5E-4E93-AE40-3B452FA1F066}">
      <dsp:nvSpPr>
        <dsp:cNvPr id="0" name=""/>
        <dsp:cNvSpPr/>
      </dsp:nvSpPr>
      <dsp:spPr>
        <a:xfrm>
          <a:off x="2515757" y="21031"/>
          <a:ext cx="1321353" cy="1982029"/>
        </a:xfrm>
        <a:prstGeom prst="rect">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846D141-4B22-498A-989F-837BE4A6576E}">
      <dsp:nvSpPr>
        <dsp:cNvPr id="0" name=""/>
        <dsp:cNvSpPr/>
      </dsp:nvSpPr>
      <dsp:spPr>
        <a:xfrm>
          <a:off x="2767443" y="2670030"/>
          <a:ext cx="6040472" cy="188764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extrusionH="381000" prstMaterial="matte"/>
      </dsp:spPr>
      <dsp:style>
        <a:lnRef idx="1">
          <a:scrgbClr r="0" g="0" b="0"/>
        </a:lnRef>
        <a:fillRef idx="1">
          <a:scrgbClr r="0" g="0" b="0"/>
        </a:fillRef>
        <a:effectRef idx="0">
          <a:scrgbClr r="0" g="0" b="0"/>
        </a:effectRef>
        <a:fontRef idx="minor"/>
      </dsp:style>
      <dsp:txBody>
        <a:bodyPr spcFirstLastPara="0" vert="horz" wrap="square" lIns="1278567"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err="1"/>
            <a:t>Divya</a:t>
          </a:r>
          <a:r>
            <a:rPr lang="en-US" sz="3000" kern="1200" dirty="0"/>
            <a:t> </a:t>
          </a:r>
          <a:r>
            <a:rPr lang="en-US" sz="3000" kern="1200" dirty="0" err="1"/>
            <a:t>Thirugnanasambandam</a:t>
          </a:r>
          <a:r>
            <a:rPr lang="en-US" sz="3000" kern="1200" dirty="0"/>
            <a:t>    (011810799)</a:t>
          </a:r>
        </a:p>
        <a:p>
          <a:pPr marL="0" lvl="0" indent="0" algn="l" defTabSz="1333500">
            <a:lnSpc>
              <a:spcPct val="90000"/>
            </a:lnSpc>
            <a:spcBef>
              <a:spcPct val="0"/>
            </a:spcBef>
            <a:spcAft>
              <a:spcPct val="35000"/>
            </a:spcAft>
            <a:buNone/>
          </a:pPr>
          <a:r>
            <a:rPr lang="en-US" sz="3000" kern="1200" dirty="0"/>
            <a:t>(Team manager component)</a:t>
          </a:r>
        </a:p>
      </dsp:txBody>
      <dsp:txXfrm>
        <a:off x="2767443" y="2670030"/>
        <a:ext cx="6040472" cy="1887647"/>
      </dsp:txXfrm>
    </dsp:sp>
    <dsp:sp modelId="{FFB9FC18-CC00-401C-A806-791310A9CADF}">
      <dsp:nvSpPr>
        <dsp:cNvPr id="0" name=""/>
        <dsp:cNvSpPr/>
      </dsp:nvSpPr>
      <dsp:spPr>
        <a:xfrm>
          <a:off x="2515757" y="2397370"/>
          <a:ext cx="1321353" cy="1982029"/>
        </a:xfrm>
        <a:prstGeom prst="rect">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E6258-B97A-4D9D-9337-F01DDEFFB331}" type="datetimeFigureOut">
              <a:rPr lang="en-US" smtClean="0"/>
              <a:t>12/5/2017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1C5846-A070-4A13-B520-B6F6C41C4584}" type="slidenum">
              <a:rPr lang="en-US" smtClean="0"/>
              <a:t>‹#›</a:t>
            </a:fld>
            <a:endParaRPr lang="en-US"/>
          </a:p>
        </p:txBody>
      </p:sp>
    </p:spTree>
    <p:extLst>
      <p:ext uri="{BB962C8B-B14F-4D97-AF65-F5344CB8AC3E}">
        <p14:creationId xmlns:p14="http://schemas.microsoft.com/office/powerpoint/2010/main" val="679739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C5846-A070-4A13-B520-B6F6C41C4584}" type="slidenum">
              <a:rPr lang="en-US" smtClean="0"/>
              <a:t>3</a:t>
            </a:fld>
            <a:endParaRPr lang="en-US"/>
          </a:p>
        </p:txBody>
      </p:sp>
    </p:spTree>
    <p:extLst>
      <p:ext uri="{BB962C8B-B14F-4D97-AF65-F5344CB8AC3E}">
        <p14:creationId xmlns:p14="http://schemas.microsoft.com/office/powerpoint/2010/main" val="2899099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C5846-A070-4A13-B520-B6F6C41C4584}" type="slidenum">
              <a:rPr lang="en-US" smtClean="0"/>
              <a:t>11</a:t>
            </a:fld>
            <a:endParaRPr lang="en-US"/>
          </a:p>
        </p:txBody>
      </p:sp>
    </p:spTree>
    <p:extLst>
      <p:ext uri="{BB962C8B-B14F-4D97-AF65-F5344CB8AC3E}">
        <p14:creationId xmlns:p14="http://schemas.microsoft.com/office/powerpoint/2010/main" val="91664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C5846-A070-4A13-B520-B6F6C41C4584}" type="slidenum">
              <a:rPr lang="en-US" smtClean="0"/>
              <a:t>12</a:t>
            </a:fld>
            <a:endParaRPr lang="en-US"/>
          </a:p>
        </p:txBody>
      </p:sp>
    </p:spTree>
    <p:extLst>
      <p:ext uri="{BB962C8B-B14F-4D97-AF65-F5344CB8AC3E}">
        <p14:creationId xmlns:p14="http://schemas.microsoft.com/office/powerpoint/2010/main" val="2589812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C5846-A070-4A13-B520-B6F6C41C4584}" type="slidenum">
              <a:rPr lang="en-US" smtClean="0"/>
              <a:t>15</a:t>
            </a:fld>
            <a:endParaRPr lang="en-US"/>
          </a:p>
        </p:txBody>
      </p:sp>
    </p:spTree>
    <p:extLst>
      <p:ext uri="{BB962C8B-B14F-4D97-AF65-F5344CB8AC3E}">
        <p14:creationId xmlns:p14="http://schemas.microsoft.com/office/powerpoint/2010/main" val="620102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C1054-7CBB-4859-AB35-F8D9B6B9E25D}" type="slidenum">
              <a:rPr lang="en-US" smtClean="0"/>
              <a:t>‹#›</a:t>
            </a:fld>
            <a:endParaRPr lang="en-US"/>
          </a:p>
        </p:txBody>
      </p:sp>
    </p:spTree>
    <p:extLst>
      <p:ext uri="{BB962C8B-B14F-4D97-AF65-F5344CB8AC3E}">
        <p14:creationId xmlns:p14="http://schemas.microsoft.com/office/powerpoint/2010/main" val="46065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L-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50256" y="1589104"/>
            <a:ext cx="11685069" cy="46163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7" name="Table 6"/>
          <p:cNvGraphicFramePr>
            <a:graphicFrameLocks noGrp="1"/>
          </p:cNvGraphicFramePr>
          <p:nvPr userDrawn="1">
            <p:extLst>
              <p:ext uri="{D42A27DB-BD31-4B8C-83A1-F6EECF244321}">
                <p14:modId xmlns:p14="http://schemas.microsoft.com/office/powerpoint/2010/main" val="2802916388"/>
              </p:ext>
            </p:extLst>
          </p:nvPr>
        </p:nvGraphicFramePr>
        <p:xfrm>
          <a:off x="2" y="6487160"/>
          <a:ext cx="12191998" cy="370840"/>
        </p:xfrm>
        <a:graphic>
          <a:graphicData uri="http://schemas.openxmlformats.org/drawingml/2006/table">
            <a:tbl>
              <a:tblPr firstRow="1" bandRow="1">
                <a:tableStyleId>{5C22544A-7EE6-4342-B048-85BDC9FD1C3A}</a:tableStyleId>
              </a:tblPr>
              <a:tblGrid>
                <a:gridCol w="1098292">
                  <a:extLst>
                    <a:ext uri="{9D8B030D-6E8A-4147-A177-3AD203B41FA5}">
                      <a16:colId xmlns:a16="http://schemas.microsoft.com/office/drawing/2014/main" val="3654823009"/>
                    </a:ext>
                  </a:extLst>
                </a:gridCol>
                <a:gridCol w="2059685">
                  <a:extLst>
                    <a:ext uri="{9D8B030D-6E8A-4147-A177-3AD203B41FA5}">
                      <a16:colId xmlns:a16="http://schemas.microsoft.com/office/drawing/2014/main" val="2209521379"/>
                    </a:ext>
                  </a:extLst>
                </a:gridCol>
                <a:gridCol w="1659118">
                  <a:extLst>
                    <a:ext uri="{9D8B030D-6E8A-4147-A177-3AD203B41FA5}">
                      <a16:colId xmlns:a16="http://schemas.microsoft.com/office/drawing/2014/main" val="874394378"/>
                    </a:ext>
                  </a:extLst>
                </a:gridCol>
                <a:gridCol w="1470581">
                  <a:extLst>
                    <a:ext uri="{9D8B030D-6E8A-4147-A177-3AD203B41FA5}">
                      <a16:colId xmlns:a16="http://schemas.microsoft.com/office/drawing/2014/main" val="268212410"/>
                    </a:ext>
                  </a:extLst>
                </a:gridCol>
                <a:gridCol w="1753386">
                  <a:extLst>
                    <a:ext uri="{9D8B030D-6E8A-4147-A177-3AD203B41FA5}">
                      <a16:colId xmlns:a16="http://schemas.microsoft.com/office/drawing/2014/main" val="1666112302"/>
                    </a:ext>
                  </a:extLst>
                </a:gridCol>
                <a:gridCol w="2271860">
                  <a:extLst>
                    <a:ext uri="{9D8B030D-6E8A-4147-A177-3AD203B41FA5}">
                      <a16:colId xmlns:a16="http://schemas.microsoft.com/office/drawing/2014/main" val="3726521310"/>
                    </a:ext>
                  </a:extLst>
                </a:gridCol>
                <a:gridCol w="1388403">
                  <a:extLst>
                    <a:ext uri="{9D8B030D-6E8A-4147-A177-3AD203B41FA5}">
                      <a16:colId xmlns:a16="http://schemas.microsoft.com/office/drawing/2014/main" val="860495244"/>
                    </a:ext>
                  </a:extLst>
                </a:gridCol>
                <a:gridCol w="490673">
                  <a:extLst>
                    <a:ext uri="{9D8B030D-6E8A-4147-A177-3AD203B41FA5}">
                      <a16:colId xmlns:a16="http://schemas.microsoft.com/office/drawing/2014/main" val="1122761208"/>
                    </a:ext>
                  </a:extLst>
                </a:gridCol>
              </a:tblGrid>
              <a:tr h="370840">
                <a:tc>
                  <a:txBody>
                    <a:bodyPr/>
                    <a:lstStyle/>
                    <a:p>
                      <a:pPr algn="ctr"/>
                      <a:r>
                        <a:rPr lang="en-US" sz="1600" b="0" dirty="0"/>
                        <a:t>AGENDA</a:t>
                      </a:r>
                    </a:p>
                  </a:txBody>
                  <a:tcPr>
                    <a:lnL w="12700" cmpd="sng">
                      <a:noFill/>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40E36"/>
                    </a:solidFill>
                  </a:tcPr>
                </a:tc>
                <a:tc>
                  <a:txBody>
                    <a:bodyPr/>
                    <a:lstStyle/>
                    <a:p>
                      <a:pPr algn="ctr"/>
                      <a:r>
                        <a:rPr lang="en-US" sz="1600" b="0" dirty="0"/>
                        <a:t>TEAMVIEWER &amp; TCP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LAB SETUP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FINDINGS</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TOOLS USED</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TEAM CONTRIBUTION</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Q &amp; A</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endParaRPr lang="en-US" sz="1600" b="0" dirty="0"/>
                    </a:p>
                  </a:txBody>
                  <a:tcPr>
                    <a:lnL w="38100" cap="flat" cmpd="sng" algn="ctr">
                      <a:solidFill>
                        <a:schemeClr val="accent1">
                          <a:lumMod val="40000"/>
                          <a:lumOff val="6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71972"/>
                    </a:solidFill>
                  </a:tcPr>
                </a:tc>
                <a:extLst>
                  <a:ext uri="{0D108BD9-81ED-4DB2-BD59-A6C34878D82A}">
                    <a16:rowId xmlns:a16="http://schemas.microsoft.com/office/drawing/2014/main" val="3916635934"/>
                  </a:ext>
                </a:extLst>
              </a:tr>
            </a:tbl>
          </a:graphicData>
        </a:graphic>
      </p:graphicFrame>
      <p:sp>
        <p:nvSpPr>
          <p:cNvPr id="8" name="Slide Number Placeholder 7"/>
          <p:cNvSpPr>
            <a:spLocks noGrp="1"/>
          </p:cNvSpPr>
          <p:nvPr>
            <p:ph type="sldNum" sz="quarter" idx="12"/>
          </p:nvPr>
        </p:nvSpPr>
        <p:spPr>
          <a:xfrm>
            <a:off x="11727402" y="6487160"/>
            <a:ext cx="464598" cy="370840"/>
          </a:xfrm>
        </p:spPr>
        <p:txBody>
          <a:bodyPr/>
          <a:lstStyle>
            <a:lvl1pPr algn="ctr">
              <a:defRPr sz="1400">
                <a:solidFill>
                  <a:schemeClr val="bg1"/>
                </a:solidFill>
              </a:defRPr>
            </a:lvl1pPr>
          </a:lstStyle>
          <a:p>
            <a:fld id="{C08C1054-7CBB-4859-AB35-F8D9B6B9E25D}" type="slidenum">
              <a:rPr lang="en-US" smtClean="0"/>
              <a:pPr/>
              <a:t>‹#›</a:t>
            </a:fld>
            <a:endParaRPr lang="en-US" dirty="0"/>
          </a:p>
        </p:txBody>
      </p:sp>
    </p:spTree>
    <p:extLst>
      <p:ext uri="{BB962C8B-B14F-4D97-AF65-F5344CB8AC3E}">
        <p14:creationId xmlns:p14="http://schemas.microsoft.com/office/powerpoint/2010/main" val="335424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L-TeamViewer &amp; TC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50256" y="1589104"/>
            <a:ext cx="11685069" cy="46163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7" name="Table 6"/>
          <p:cNvGraphicFramePr>
            <a:graphicFrameLocks noGrp="1"/>
          </p:cNvGraphicFramePr>
          <p:nvPr userDrawn="1">
            <p:extLst>
              <p:ext uri="{D42A27DB-BD31-4B8C-83A1-F6EECF244321}">
                <p14:modId xmlns:p14="http://schemas.microsoft.com/office/powerpoint/2010/main" val="4203310217"/>
              </p:ext>
            </p:extLst>
          </p:nvPr>
        </p:nvGraphicFramePr>
        <p:xfrm>
          <a:off x="2" y="6487160"/>
          <a:ext cx="12191998" cy="370840"/>
        </p:xfrm>
        <a:graphic>
          <a:graphicData uri="http://schemas.openxmlformats.org/drawingml/2006/table">
            <a:tbl>
              <a:tblPr firstRow="1" bandRow="1">
                <a:tableStyleId>{5C22544A-7EE6-4342-B048-85BDC9FD1C3A}</a:tableStyleId>
              </a:tblPr>
              <a:tblGrid>
                <a:gridCol w="1098292">
                  <a:extLst>
                    <a:ext uri="{9D8B030D-6E8A-4147-A177-3AD203B41FA5}">
                      <a16:colId xmlns:a16="http://schemas.microsoft.com/office/drawing/2014/main" val="3654823009"/>
                    </a:ext>
                  </a:extLst>
                </a:gridCol>
                <a:gridCol w="2059685">
                  <a:extLst>
                    <a:ext uri="{9D8B030D-6E8A-4147-A177-3AD203B41FA5}">
                      <a16:colId xmlns:a16="http://schemas.microsoft.com/office/drawing/2014/main" val="2209521379"/>
                    </a:ext>
                  </a:extLst>
                </a:gridCol>
                <a:gridCol w="1659118">
                  <a:extLst>
                    <a:ext uri="{9D8B030D-6E8A-4147-A177-3AD203B41FA5}">
                      <a16:colId xmlns:a16="http://schemas.microsoft.com/office/drawing/2014/main" val="874394378"/>
                    </a:ext>
                  </a:extLst>
                </a:gridCol>
                <a:gridCol w="1470581">
                  <a:extLst>
                    <a:ext uri="{9D8B030D-6E8A-4147-A177-3AD203B41FA5}">
                      <a16:colId xmlns:a16="http://schemas.microsoft.com/office/drawing/2014/main" val="268212410"/>
                    </a:ext>
                  </a:extLst>
                </a:gridCol>
                <a:gridCol w="1753386">
                  <a:extLst>
                    <a:ext uri="{9D8B030D-6E8A-4147-A177-3AD203B41FA5}">
                      <a16:colId xmlns:a16="http://schemas.microsoft.com/office/drawing/2014/main" val="1666112302"/>
                    </a:ext>
                  </a:extLst>
                </a:gridCol>
                <a:gridCol w="2271860">
                  <a:extLst>
                    <a:ext uri="{9D8B030D-6E8A-4147-A177-3AD203B41FA5}">
                      <a16:colId xmlns:a16="http://schemas.microsoft.com/office/drawing/2014/main" val="3726521310"/>
                    </a:ext>
                  </a:extLst>
                </a:gridCol>
                <a:gridCol w="1388403">
                  <a:extLst>
                    <a:ext uri="{9D8B030D-6E8A-4147-A177-3AD203B41FA5}">
                      <a16:colId xmlns:a16="http://schemas.microsoft.com/office/drawing/2014/main" val="860495244"/>
                    </a:ext>
                  </a:extLst>
                </a:gridCol>
                <a:gridCol w="490673">
                  <a:extLst>
                    <a:ext uri="{9D8B030D-6E8A-4147-A177-3AD203B41FA5}">
                      <a16:colId xmlns:a16="http://schemas.microsoft.com/office/drawing/2014/main" val="1122761208"/>
                    </a:ext>
                  </a:extLst>
                </a:gridCol>
              </a:tblGrid>
              <a:tr h="370840">
                <a:tc>
                  <a:txBody>
                    <a:bodyPr/>
                    <a:lstStyle/>
                    <a:p>
                      <a:pPr algn="ctr"/>
                      <a:r>
                        <a:rPr lang="en-US" sz="1600" b="0" dirty="0"/>
                        <a:t>AGENDA</a:t>
                      </a:r>
                    </a:p>
                  </a:txBody>
                  <a:tcPr>
                    <a:lnL w="12700" cmpd="sng">
                      <a:noFill/>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kern="1200" dirty="0">
                          <a:solidFill>
                            <a:schemeClr val="lt1"/>
                          </a:solidFill>
                          <a:latin typeface="+mn-lt"/>
                          <a:ea typeface="+mn-ea"/>
                          <a:cs typeface="+mn-cs"/>
                        </a:rPr>
                        <a:t>TEAMVIEWER</a:t>
                      </a:r>
                      <a:r>
                        <a:rPr lang="en-US" sz="1600" b="0" dirty="0"/>
                        <a:t> &amp; TCP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40E36"/>
                    </a:solidFill>
                  </a:tcPr>
                </a:tc>
                <a:tc>
                  <a:txBody>
                    <a:bodyPr/>
                    <a:lstStyle/>
                    <a:p>
                      <a:pPr algn="ctr"/>
                      <a:r>
                        <a:rPr lang="en-US" sz="1600" b="0" dirty="0"/>
                        <a:t>LAB SETUP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FINDINGS</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TOOLS USED</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TEAM CONTRIBUTION</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Q &amp; A</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endParaRPr lang="en-US" sz="1600" b="0" dirty="0"/>
                    </a:p>
                  </a:txBody>
                  <a:tcPr>
                    <a:lnL w="38100" cap="flat" cmpd="sng" algn="ctr">
                      <a:solidFill>
                        <a:schemeClr val="accent1">
                          <a:lumMod val="40000"/>
                          <a:lumOff val="6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71972"/>
                    </a:solidFill>
                  </a:tcPr>
                </a:tc>
                <a:extLst>
                  <a:ext uri="{0D108BD9-81ED-4DB2-BD59-A6C34878D82A}">
                    <a16:rowId xmlns:a16="http://schemas.microsoft.com/office/drawing/2014/main" val="3916635934"/>
                  </a:ext>
                </a:extLst>
              </a:tr>
            </a:tbl>
          </a:graphicData>
        </a:graphic>
      </p:graphicFrame>
      <p:sp>
        <p:nvSpPr>
          <p:cNvPr id="8" name="Slide Number Placeholder 7"/>
          <p:cNvSpPr>
            <a:spLocks noGrp="1"/>
          </p:cNvSpPr>
          <p:nvPr>
            <p:ph type="sldNum" sz="quarter" idx="12"/>
          </p:nvPr>
        </p:nvSpPr>
        <p:spPr>
          <a:xfrm>
            <a:off x="11727402" y="6487160"/>
            <a:ext cx="464598" cy="370840"/>
          </a:xfrm>
        </p:spPr>
        <p:txBody>
          <a:bodyPr/>
          <a:lstStyle>
            <a:lvl1pPr algn="ctr">
              <a:defRPr sz="1400">
                <a:solidFill>
                  <a:schemeClr val="bg1"/>
                </a:solidFill>
              </a:defRPr>
            </a:lvl1pPr>
          </a:lstStyle>
          <a:p>
            <a:fld id="{C08C1054-7CBB-4859-AB35-F8D9B6B9E25D}" type="slidenum">
              <a:rPr lang="en-US" smtClean="0"/>
              <a:pPr/>
              <a:t>‹#›</a:t>
            </a:fld>
            <a:endParaRPr lang="en-US" dirty="0"/>
          </a:p>
        </p:txBody>
      </p:sp>
    </p:spTree>
    <p:extLst>
      <p:ext uri="{BB962C8B-B14F-4D97-AF65-F5344CB8AC3E}">
        <p14:creationId xmlns:p14="http://schemas.microsoft.com/office/powerpoint/2010/main" val="807772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LabSet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50256" y="1589104"/>
            <a:ext cx="11685069" cy="46163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7" name="Table 6"/>
          <p:cNvGraphicFramePr>
            <a:graphicFrameLocks noGrp="1"/>
          </p:cNvGraphicFramePr>
          <p:nvPr userDrawn="1">
            <p:extLst>
              <p:ext uri="{D42A27DB-BD31-4B8C-83A1-F6EECF244321}">
                <p14:modId xmlns:p14="http://schemas.microsoft.com/office/powerpoint/2010/main" val="1513987041"/>
              </p:ext>
            </p:extLst>
          </p:nvPr>
        </p:nvGraphicFramePr>
        <p:xfrm>
          <a:off x="2" y="6487160"/>
          <a:ext cx="12191998" cy="370840"/>
        </p:xfrm>
        <a:graphic>
          <a:graphicData uri="http://schemas.openxmlformats.org/drawingml/2006/table">
            <a:tbl>
              <a:tblPr firstRow="1" bandRow="1">
                <a:tableStyleId>{5C22544A-7EE6-4342-B048-85BDC9FD1C3A}</a:tableStyleId>
              </a:tblPr>
              <a:tblGrid>
                <a:gridCol w="1098292">
                  <a:extLst>
                    <a:ext uri="{9D8B030D-6E8A-4147-A177-3AD203B41FA5}">
                      <a16:colId xmlns:a16="http://schemas.microsoft.com/office/drawing/2014/main" val="3654823009"/>
                    </a:ext>
                  </a:extLst>
                </a:gridCol>
                <a:gridCol w="2059685">
                  <a:extLst>
                    <a:ext uri="{9D8B030D-6E8A-4147-A177-3AD203B41FA5}">
                      <a16:colId xmlns:a16="http://schemas.microsoft.com/office/drawing/2014/main" val="2209521379"/>
                    </a:ext>
                  </a:extLst>
                </a:gridCol>
                <a:gridCol w="1659118">
                  <a:extLst>
                    <a:ext uri="{9D8B030D-6E8A-4147-A177-3AD203B41FA5}">
                      <a16:colId xmlns:a16="http://schemas.microsoft.com/office/drawing/2014/main" val="874394378"/>
                    </a:ext>
                  </a:extLst>
                </a:gridCol>
                <a:gridCol w="1470581">
                  <a:extLst>
                    <a:ext uri="{9D8B030D-6E8A-4147-A177-3AD203B41FA5}">
                      <a16:colId xmlns:a16="http://schemas.microsoft.com/office/drawing/2014/main" val="268212410"/>
                    </a:ext>
                  </a:extLst>
                </a:gridCol>
                <a:gridCol w="1753386">
                  <a:extLst>
                    <a:ext uri="{9D8B030D-6E8A-4147-A177-3AD203B41FA5}">
                      <a16:colId xmlns:a16="http://schemas.microsoft.com/office/drawing/2014/main" val="1666112302"/>
                    </a:ext>
                  </a:extLst>
                </a:gridCol>
                <a:gridCol w="2271860">
                  <a:extLst>
                    <a:ext uri="{9D8B030D-6E8A-4147-A177-3AD203B41FA5}">
                      <a16:colId xmlns:a16="http://schemas.microsoft.com/office/drawing/2014/main" val="3726521310"/>
                    </a:ext>
                  </a:extLst>
                </a:gridCol>
                <a:gridCol w="1388403">
                  <a:extLst>
                    <a:ext uri="{9D8B030D-6E8A-4147-A177-3AD203B41FA5}">
                      <a16:colId xmlns:a16="http://schemas.microsoft.com/office/drawing/2014/main" val="860495244"/>
                    </a:ext>
                  </a:extLst>
                </a:gridCol>
                <a:gridCol w="490673">
                  <a:extLst>
                    <a:ext uri="{9D8B030D-6E8A-4147-A177-3AD203B41FA5}">
                      <a16:colId xmlns:a16="http://schemas.microsoft.com/office/drawing/2014/main" val="1122761208"/>
                    </a:ext>
                  </a:extLst>
                </a:gridCol>
              </a:tblGrid>
              <a:tr h="370840">
                <a:tc>
                  <a:txBody>
                    <a:bodyPr/>
                    <a:lstStyle/>
                    <a:p>
                      <a:pPr algn="ctr"/>
                      <a:r>
                        <a:rPr lang="en-US" sz="1600" b="0" dirty="0"/>
                        <a:t>AGENDA</a:t>
                      </a:r>
                    </a:p>
                  </a:txBody>
                  <a:tcPr>
                    <a:lnL w="12700" cmpd="sng">
                      <a:noFill/>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TEAMVIEWER &amp; TCP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LAB SETUP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40E36"/>
                    </a:solidFill>
                  </a:tcPr>
                </a:tc>
                <a:tc>
                  <a:txBody>
                    <a:bodyPr/>
                    <a:lstStyle/>
                    <a:p>
                      <a:pPr algn="ctr"/>
                      <a:r>
                        <a:rPr lang="en-US" sz="1600" b="0" dirty="0"/>
                        <a:t>FINDINGS</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TOOLS USED</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TEAM CONTRIBUTION</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Q &amp; A</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endParaRPr lang="en-US" sz="1600" b="0" dirty="0"/>
                    </a:p>
                  </a:txBody>
                  <a:tcPr>
                    <a:lnL w="38100" cap="flat" cmpd="sng" algn="ctr">
                      <a:solidFill>
                        <a:schemeClr val="accent1">
                          <a:lumMod val="40000"/>
                          <a:lumOff val="6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71972"/>
                    </a:solidFill>
                  </a:tcPr>
                </a:tc>
                <a:extLst>
                  <a:ext uri="{0D108BD9-81ED-4DB2-BD59-A6C34878D82A}">
                    <a16:rowId xmlns:a16="http://schemas.microsoft.com/office/drawing/2014/main" val="3916635934"/>
                  </a:ext>
                </a:extLst>
              </a:tr>
            </a:tbl>
          </a:graphicData>
        </a:graphic>
      </p:graphicFrame>
      <p:sp>
        <p:nvSpPr>
          <p:cNvPr id="8" name="Slide Number Placeholder 7"/>
          <p:cNvSpPr>
            <a:spLocks noGrp="1"/>
          </p:cNvSpPr>
          <p:nvPr>
            <p:ph type="sldNum" sz="quarter" idx="12"/>
          </p:nvPr>
        </p:nvSpPr>
        <p:spPr>
          <a:xfrm>
            <a:off x="11727402" y="6487160"/>
            <a:ext cx="464598" cy="370840"/>
          </a:xfrm>
        </p:spPr>
        <p:txBody>
          <a:bodyPr/>
          <a:lstStyle>
            <a:lvl1pPr algn="ctr">
              <a:defRPr sz="1400">
                <a:solidFill>
                  <a:schemeClr val="bg1"/>
                </a:solidFill>
              </a:defRPr>
            </a:lvl1pPr>
          </a:lstStyle>
          <a:p>
            <a:fld id="{C08C1054-7CBB-4859-AB35-F8D9B6B9E25D}" type="slidenum">
              <a:rPr lang="en-US" smtClean="0"/>
              <a:pPr/>
              <a:t>‹#›</a:t>
            </a:fld>
            <a:endParaRPr lang="en-US" dirty="0"/>
          </a:p>
        </p:txBody>
      </p:sp>
    </p:spTree>
    <p:extLst>
      <p:ext uri="{BB962C8B-B14F-4D97-AF65-F5344CB8AC3E}">
        <p14:creationId xmlns:p14="http://schemas.microsoft.com/office/powerpoint/2010/main" val="3310398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Fin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50256" y="1589104"/>
            <a:ext cx="11685069" cy="46163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7" name="Table 6"/>
          <p:cNvGraphicFramePr>
            <a:graphicFrameLocks noGrp="1"/>
          </p:cNvGraphicFramePr>
          <p:nvPr userDrawn="1">
            <p:extLst>
              <p:ext uri="{D42A27DB-BD31-4B8C-83A1-F6EECF244321}">
                <p14:modId xmlns:p14="http://schemas.microsoft.com/office/powerpoint/2010/main" val="754928286"/>
              </p:ext>
            </p:extLst>
          </p:nvPr>
        </p:nvGraphicFramePr>
        <p:xfrm>
          <a:off x="2" y="6487160"/>
          <a:ext cx="12191998" cy="370840"/>
        </p:xfrm>
        <a:graphic>
          <a:graphicData uri="http://schemas.openxmlformats.org/drawingml/2006/table">
            <a:tbl>
              <a:tblPr firstRow="1" bandRow="1">
                <a:tableStyleId>{5C22544A-7EE6-4342-B048-85BDC9FD1C3A}</a:tableStyleId>
              </a:tblPr>
              <a:tblGrid>
                <a:gridCol w="1098292">
                  <a:extLst>
                    <a:ext uri="{9D8B030D-6E8A-4147-A177-3AD203B41FA5}">
                      <a16:colId xmlns:a16="http://schemas.microsoft.com/office/drawing/2014/main" val="3654823009"/>
                    </a:ext>
                  </a:extLst>
                </a:gridCol>
                <a:gridCol w="2059685">
                  <a:extLst>
                    <a:ext uri="{9D8B030D-6E8A-4147-A177-3AD203B41FA5}">
                      <a16:colId xmlns:a16="http://schemas.microsoft.com/office/drawing/2014/main" val="2209521379"/>
                    </a:ext>
                  </a:extLst>
                </a:gridCol>
                <a:gridCol w="1659118">
                  <a:extLst>
                    <a:ext uri="{9D8B030D-6E8A-4147-A177-3AD203B41FA5}">
                      <a16:colId xmlns:a16="http://schemas.microsoft.com/office/drawing/2014/main" val="874394378"/>
                    </a:ext>
                  </a:extLst>
                </a:gridCol>
                <a:gridCol w="1470581">
                  <a:extLst>
                    <a:ext uri="{9D8B030D-6E8A-4147-A177-3AD203B41FA5}">
                      <a16:colId xmlns:a16="http://schemas.microsoft.com/office/drawing/2014/main" val="268212410"/>
                    </a:ext>
                  </a:extLst>
                </a:gridCol>
                <a:gridCol w="1753386">
                  <a:extLst>
                    <a:ext uri="{9D8B030D-6E8A-4147-A177-3AD203B41FA5}">
                      <a16:colId xmlns:a16="http://schemas.microsoft.com/office/drawing/2014/main" val="1666112302"/>
                    </a:ext>
                  </a:extLst>
                </a:gridCol>
                <a:gridCol w="2271860">
                  <a:extLst>
                    <a:ext uri="{9D8B030D-6E8A-4147-A177-3AD203B41FA5}">
                      <a16:colId xmlns:a16="http://schemas.microsoft.com/office/drawing/2014/main" val="3726521310"/>
                    </a:ext>
                  </a:extLst>
                </a:gridCol>
                <a:gridCol w="1388403">
                  <a:extLst>
                    <a:ext uri="{9D8B030D-6E8A-4147-A177-3AD203B41FA5}">
                      <a16:colId xmlns:a16="http://schemas.microsoft.com/office/drawing/2014/main" val="860495244"/>
                    </a:ext>
                  </a:extLst>
                </a:gridCol>
                <a:gridCol w="490673">
                  <a:extLst>
                    <a:ext uri="{9D8B030D-6E8A-4147-A177-3AD203B41FA5}">
                      <a16:colId xmlns:a16="http://schemas.microsoft.com/office/drawing/2014/main" val="1122761208"/>
                    </a:ext>
                  </a:extLst>
                </a:gridCol>
              </a:tblGrid>
              <a:tr h="370840">
                <a:tc>
                  <a:txBody>
                    <a:bodyPr/>
                    <a:lstStyle/>
                    <a:p>
                      <a:pPr algn="ctr"/>
                      <a:r>
                        <a:rPr lang="en-US" sz="1600" b="0" dirty="0"/>
                        <a:t>AGENDA</a:t>
                      </a:r>
                    </a:p>
                  </a:txBody>
                  <a:tcPr>
                    <a:lnL w="12700" cmpd="sng">
                      <a:noFill/>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TEAMVIEWER &amp; TCP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LAB SETUP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FINDINGS</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40E36"/>
                    </a:solidFill>
                  </a:tcPr>
                </a:tc>
                <a:tc>
                  <a:txBody>
                    <a:bodyPr/>
                    <a:lstStyle/>
                    <a:p>
                      <a:pPr algn="ctr"/>
                      <a:r>
                        <a:rPr lang="en-US" sz="1600" b="0" dirty="0"/>
                        <a:t>TOOLS USED</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TEAM CONTRIBUTION</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Q &amp; A</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endParaRPr lang="en-US" sz="1600" b="0" dirty="0"/>
                    </a:p>
                  </a:txBody>
                  <a:tcPr>
                    <a:lnL w="38100" cap="flat" cmpd="sng" algn="ctr">
                      <a:solidFill>
                        <a:schemeClr val="accent1">
                          <a:lumMod val="40000"/>
                          <a:lumOff val="6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71972"/>
                    </a:solidFill>
                  </a:tcPr>
                </a:tc>
                <a:extLst>
                  <a:ext uri="{0D108BD9-81ED-4DB2-BD59-A6C34878D82A}">
                    <a16:rowId xmlns:a16="http://schemas.microsoft.com/office/drawing/2014/main" val="3916635934"/>
                  </a:ext>
                </a:extLst>
              </a:tr>
            </a:tbl>
          </a:graphicData>
        </a:graphic>
      </p:graphicFrame>
      <p:sp>
        <p:nvSpPr>
          <p:cNvPr id="8" name="Slide Number Placeholder 7"/>
          <p:cNvSpPr>
            <a:spLocks noGrp="1"/>
          </p:cNvSpPr>
          <p:nvPr>
            <p:ph type="sldNum" sz="quarter" idx="12"/>
          </p:nvPr>
        </p:nvSpPr>
        <p:spPr>
          <a:xfrm>
            <a:off x="11727402" y="6487160"/>
            <a:ext cx="464598" cy="370840"/>
          </a:xfrm>
        </p:spPr>
        <p:txBody>
          <a:bodyPr/>
          <a:lstStyle>
            <a:lvl1pPr algn="ctr">
              <a:defRPr sz="1400">
                <a:solidFill>
                  <a:schemeClr val="bg1"/>
                </a:solidFill>
              </a:defRPr>
            </a:lvl1pPr>
          </a:lstStyle>
          <a:p>
            <a:fld id="{C08C1054-7CBB-4859-AB35-F8D9B6B9E25D}" type="slidenum">
              <a:rPr lang="en-US" smtClean="0"/>
              <a:pPr/>
              <a:t>‹#›</a:t>
            </a:fld>
            <a:endParaRPr lang="en-US" dirty="0"/>
          </a:p>
        </p:txBody>
      </p:sp>
    </p:spTree>
    <p:extLst>
      <p:ext uri="{BB962C8B-B14F-4D97-AF65-F5344CB8AC3E}">
        <p14:creationId xmlns:p14="http://schemas.microsoft.com/office/powerpoint/2010/main" val="1378969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L-Tools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50256" y="1589104"/>
            <a:ext cx="11685069" cy="46163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7" name="Table 6"/>
          <p:cNvGraphicFramePr>
            <a:graphicFrameLocks noGrp="1"/>
          </p:cNvGraphicFramePr>
          <p:nvPr userDrawn="1">
            <p:extLst>
              <p:ext uri="{D42A27DB-BD31-4B8C-83A1-F6EECF244321}">
                <p14:modId xmlns:p14="http://schemas.microsoft.com/office/powerpoint/2010/main" val="1912638636"/>
              </p:ext>
            </p:extLst>
          </p:nvPr>
        </p:nvGraphicFramePr>
        <p:xfrm>
          <a:off x="2" y="6487160"/>
          <a:ext cx="12191998" cy="370840"/>
        </p:xfrm>
        <a:graphic>
          <a:graphicData uri="http://schemas.openxmlformats.org/drawingml/2006/table">
            <a:tbl>
              <a:tblPr firstRow="1" bandRow="1">
                <a:tableStyleId>{5C22544A-7EE6-4342-B048-85BDC9FD1C3A}</a:tableStyleId>
              </a:tblPr>
              <a:tblGrid>
                <a:gridCol w="1098292">
                  <a:extLst>
                    <a:ext uri="{9D8B030D-6E8A-4147-A177-3AD203B41FA5}">
                      <a16:colId xmlns:a16="http://schemas.microsoft.com/office/drawing/2014/main" val="3654823009"/>
                    </a:ext>
                  </a:extLst>
                </a:gridCol>
                <a:gridCol w="2059685">
                  <a:extLst>
                    <a:ext uri="{9D8B030D-6E8A-4147-A177-3AD203B41FA5}">
                      <a16:colId xmlns:a16="http://schemas.microsoft.com/office/drawing/2014/main" val="2209521379"/>
                    </a:ext>
                  </a:extLst>
                </a:gridCol>
                <a:gridCol w="1659118">
                  <a:extLst>
                    <a:ext uri="{9D8B030D-6E8A-4147-A177-3AD203B41FA5}">
                      <a16:colId xmlns:a16="http://schemas.microsoft.com/office/drawing/2014/main" val="874394378"/>
                    </a:ext>
                  </a:extLst>
                </a:gridCol>
                <a:gridCol w="1470581">
                  <a:extLst>
                    <a:ext uri="{9D8B030D-6E8A-4147-A177-3AD203B41FA5}">
                      <a16:colId xmlns:a16="http://schemas.microsoft.com/office/drawing/2014/main" val="268212410"/>
                    </a:ext>
                  </a:extLst>
                </a:gridCol>
                <a:gridCol w="1753386">
                  <a:extLst>
                    <a:ext uri="{9D8B030D-6E8A-4147-A177-3AD203B41FA5}">
                      <a16:colId xmlns:a16="http://schemas.microsoft.com/office/drawing/2014/main" val="1666112302"/>
                    </a:ext>
                  </a:extLst>
                </a:gridCol>
                <a:gridCol w="2271860">
                  <a:extLst>
                    <a:ext uri="{9D8B030D-6E8A-4147-A177-3AD203B41FA5}">
                      <a16:colId xmlns:a16="http://schemas.microsoft.com/office/drawing/2014/main" val="3726521310"/>
                    </a:ext>
                  </a:extLst>
                </a:gridCol>
                <a:gridCol w="1388403">
                  <a:extLst>
                    <a:ext uri="{9D8B030D-6E8A-4147-A177-3AD203B41FA5}">
                      <a16:colId xmlns:a16="http://schemas.microsoft.com/office/drawing/2014/main" val="860495244"/>
                    </a:ext>
                  </a:extLst>
                </a:gridCol>
                <a:gridCol w="490673">
                  <a:extLst>
                    <a:ext uri="{9D8B030D-6E8A-4147-A177-3AD203B41FA5}">
                      <a16:colId xmlns:a16="http://schemas.microsoft.com/office/drawing/2014/main" val="1122761208"/>
                    </a:ext>
                  </a:extLst>
                </a:gridCol>
              </a:tblGrid>
              <a:tr h="370840">
                <a:tc>
                  <a:txBody>
                    <a:bodyPr/>
                    <a:lstStyle/>
                    <a:p>
                      <a:pPr algn="ctr"/>
                      <a:r>
                        <a:rPr lang="en-US" sz="1600" b="0" dirty="0"/>
                        <a:t>AGENDA</a:t>
                      </a:r>
                    </a:p>
                  </a:txBody>
                  <a:tcPr>
                    <a:lnL w="12700" cmpd="sng">
                      <a:noFill/>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TEAMVIEWER &amp; TCP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LAB SETUP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FINDINGS</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TOOLS USED</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40E36"/>
                    </a:solidFill>
                  </a:tcPr>
                </a:tc>
                <a:tc>
                  <a:txBody>
                    <a:bodyPr/>
                    <a:lstStyle/>
                    <a:p>
                      <a:pPr algn="ctr"/>
                      <a:r>
                        <a:rPr lang="en-US" sz="1600" b="0" dirty="0"/>
                        <a:t>TEAM CONTRIBUTION</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Q &amp; A</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endParaRPr lang="en-US" sz="1600" b="0" dirty="0"/>
                    </a:p>
                  </a:txBody>
                  <a:tcPr>
                    <a:lnL w="38100" cap="flat" cmpd="sng" algn="ctr">
                      <a:solidFill>
                        <a:schemeClr val="accent1">
                          <a:lumMod val="40000"/>
                          <a:lumOff val="6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71972"/>
                    </a:solidFill>
                  </a:tcPr>
                </a:tc>
                <a:extLst>
                  <a:ext uri="{0D108BD9-81ED-4DB2-BD59-A6C34878D82A}">
                    <a16:rowId xmlns:a16="http://schemas.microsoft.com/office/drawing/2014/main" val="3916635934"/>
                  </a:ext>
                </a:extLst>
              </a:tr>
            </a:tbl>
          </a:graphicData>
        </a:graphic>
      </p:graphicFrame>
      <p:sp>
        <p:nvSpPr>
          <p:cNvPr id="8" name="Slide Number Placeholder 7"/>
          <p:cNvSpPr>
            <a:spLocks noGrp="1"/>
          </p:cNvSpPr>
          <p:nvPr>
            <p:ph type="sldNum" sz="quarter" idx="12"/>
          </p:nvPr>
        </p:nvSpPr>
        <p:spPr>
          <a:xfrm>
            <a:off x="11727402" y="6487160"/>
            <a:ext cx="464598" cy="370840"/>
          </a:xfrm>
        </p:spPr>
        <p:txBody>
          <a:bodyPr/>
          <a:lstStyle>
            <a:lvl1pPr algn="ctr">
              <a:defRPr sz="1400">
                <a:solidFill>
                  <a:schemeClr val="bg1"/>
                </a:solidFill>
              </a:defRPr>
            </a:lvl1pPr>
          </a:lstStyle>
          <a:p>
            <a:fld id="{C08C1054-7CBB-4859-AB35-F8D9B6B9E25D}" type="slidenum">
              <a:rPr lang="en-US" smtClean="0"/>
              <a:pPr/>
              <a:t>‹#›</a:t>
            </a:fld>
            <a:endParaRPr lang="en-US" dirty="0"/>
          </a:p>
        </p:txBody>
      </p:sp>
    </p:spTree>
    <p:extLst>
      <p:ext uri="{BB962C8B-B14F-4D97-AF65-F5344CB8AC3E}">
        <p14:creationId xmlns:p14="http://schemas.microsoft.com/office/powerpoint/2010/main" val="3849766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L-Team Contribu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50256" y="1589104"/>
            <a:ext cx="11685069" cy="46163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7" name="Table 6"/>
          <p:cNvGraphicFramePr>
            <a:graphicFrameLocks noGrp="1"/>
          </p:cNvGraphicFramePr>
          <p:nvPr userDrawn="1">
            <p:extLst>
              <p:ext uri="{D42A27DB-BD31-4B8C-83A1-F6EECF244321}">
                <p14:modId xmlns:p14="http://schemas.microsoft.com/office/powerpoint/2010/main" val="254021683"/>
              </p:ext>
            </p:extLst>
          </p:nvPr>
        </p:nvGraphicFramePr>
        <p:xfrm>
          <a:off x="2" y="6487160"/>
          <a:ext cx="12191998" cy="370840"/>
        </p:xfrm>
        <a:graphic>
          <a:graphicData uri="http://schemas.openxmlformats.org/drawingml/2006/table">
            <a:tbl>
              <a:tblPr firstRow="1" bandRow="1">
                <a:tableStyleId>{5C22544A-7EE6-4342-B048-85BDC9FD1C3A}</a:tableStyleId>
              </a:tblPr>
              <a:tblGrid>
                <a:gridCol w="1098292">
                  <a:extLst>
                    <a:ext uri="{9D8B030D-6E8A-4147-A177-3AD203B41FA5}">
                      <a16:colId xmlns:a16="http://schemas.microsoft.com/office/drawing/2014/main" val="3654823009"/>
                    </a:ext>
                  </a:extLst>
                </a:gridCol>
                <a:gridCol w="2059685">
                  <a:extLst>
                    <a:ext uri="{9D8B030D-6E8A-4147-A177-3AD203B41FA5}">
                      <a16:colId xmlns:a16="http://schemas.microsoft.com/office/drawing/2014/main" val="2209521379"/>
                    </a:ext>
                  </a:extLst>
                </a:gridCol>
                <a:gridCol w="1659118">
                  <a:extLst>
                    <a:ext uri="{9D8B030D-6E8A-4147-A177-3AD203B41FA5}">
                      <a16:colId xmlns:a16="http://schemas.microsoft.com/office/drawing/2014/main" val="874394378"/>
                    </a:ext>
                  </a:extLst>
                </a:gridCol>
                <a:gridCol w="1470581">
                  <a:extLst>
                    <a:ext uri="{9D8B030D-6E8A-4147-A177-3AD203B41FA5}">
                      <a16:colId xmlns:a16="http://schemas.microsoft.com/office/drawing/2014/main" val="268212410"/>
                    </a:ext>
                  </a:extLst>
                </a:gridCol>
                <a:gridCol w="1753386">
                  <a:extLst>
                    <a:ext uri="{9D8B030D-6E8A-4147-A177-3AD203B41FA5}">
                      <a16:colId xmlns:a16="http://schemas.microsoft.com/office/drawing/2014/main" val="1666112302"/>
                    </a:ext>
                  </a:extLst>
                </a:gridCol>
                <a:gridCol w="2271860">
                  <a:extLst>
                    <a:ext uri="{9D8B030D-6E8A-4147-A177-3AD203B41FA5}">
                      <a16:colId xmlns:a16="http://schemas.microsoft.com/office/drawing/2014/main" val="3726521310"/>
                    </a:ext>
                  </a:extLst>
                </a:gridCol>
                <a:gridCol w="1388403">
                  <a:extLst>
                    <a:ext uri="{9D8B030D-6E8A-4147-A177-3AD203B41FA5}">
                      <a16:colId xmlns:a16="http://schemas.microsoft.com/office/drawing/2014/main" val="860495244"/>
                    </a:ext>
                  </a:extLst>
                </a:gridCol>
                <a:gridCol w="490673">
                  <a:extLst>
                    <a:ext uri="{9D8B030D-6E8A-4147-A177-3AD203B41FA5}">
                      <a16:colId xmlns:a16="http://schemas.microsoft.com/office/drawing/2014/main" val="1122761208"/>
                    </a:ext>
                  </a:extLst>
                </a:gridCol>
              </a:tblGrid>
              <a:tr h="370840">
                <a:tc>
                  <a:txBody>
                    <a:bodyPr/>
                    <a:lstStyle/>
                    <a:p>
                      <a:pPr algn="ctr"/>
                      <a:r>
                        <a:rPr lang="en-US" sz="1600" b="0" dirty="0"/>
                        <a:t>AGENDA</a:t>
                      </a:r>
                    </a:p>
                  </a:txBody>
                  <a:tcPr>
                    <a:lnL w="12700" cmpd="sng">
                      <a:noFill/>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TEAMVIEWER &amp; TCP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LAB SETUP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FINDINGS</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TOOLS USED</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TEAM CONTRIBUTION</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40E36"/>
                    </a:solidFill>
                  </a:tcPr>
                </a:tc>
                <a:tc>
                  <a:txBody>
                    <a:bodyPr/>
                    <a:lstStyle/>
                    <a:p>
                      <a:pPr algn="ctr"/>
                      <a:r>
                        <a:rPr lang="en-US" sz="1600" b="0" dirty="0"/>
                        <a:t>Q &amp; A</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endParaRPr lang="en-US" sz="1600" b="0" dirty="0"/>
                    </a:p>
                  </a:txBody>
                  <a:tcPr>
                    <a:lnL w="38100" cap="flat" cmpd="sng" algn="ctr">
                      <a:solidFill>
                        <a:schemeClr val="accent1">
                          <a:lumMod val="40000"/>
                          <a:lumOff val="6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71972"/>
                    </a:solidFill>
                  </a:tcPr>
                </a:tc>
                <a:extLst>
                  <a:ext uri="{0D108BD9-81ED-4DB2-BD59-A6C34878D82A}">
                    <a16:rowId xmlns:a16="http://schemas.microsoft.com/office/drawing/2014/main" val="3916635934"/>
                  </a:ext>
                </a:extLst>
              </a:tr>
            </a:tbl>
          </a:graphicData>
        </a:graphic>
      </p:graphicFrame>
      <p:sp>
        <p:nvSpPr>
          <p:cNvPr id="8" name="Slide Number Placeholder 7"/>
          <p:cNvSpPr>
            <a:spLocks noGrp="1"/>
          </p:cNvSpPr>
          <p:nvPr>
            <p:ph type="sldNum" sz="quarter" idx="12"/>
          </p:nvPr>
        </p:nvSpPr>
        <p:spPr>
          <a:xfrm>
            <a:off x="11727402" y="6487160"/>
            <a:ext cx="464598" cy="370840"/>
          </a:xfrm>
        </p:spPr>
        <p:txBody>
          <a:bodyPr/>
          <a:lstStyle>
            <a:lvl1pPr algn="ctr">
              <a:defRPr sz="1400">
                <a:solidFill>
                  <a:schemeClr val="bg1"/>
                </a:solidFill>
              </a:defRPr>
            </a:lvl1pPr>
          </a:lstStyle>
          <a:p>
            <a:fld id="{C08C1054-7CBB-4859-AB35-F8D9B6B9E25D}" type="slidenum">
              <a:rPr lang="en-US" smtClean="0"/>
              <a:pPr/>
              <a:t>‹#›</a:t>
            </a:fld>
            <a:endParaRPr lang="en-US" dirty="0"/>
          </a:p>
        </p:txBody>
      </p:sp>
    </p:spTree>
    <p:extLst>
      <p:ext uri="{BB962C8B-B14F-4D97-AF65-F5344CB8AC3E}">
        <p14:creationId xmlns:p14="http://schemas.microsoft.com/office/powerpoint/2010/main" val="4233365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Q &amp; 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50256" y="1589104"/>
            <a:ext cx="11685069" cy="46163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7" name="Table 6"/>
          <p:cNvGraphicFramePr>
            <a:graphicFrameLocks noGrp="1"/>
          </p:cNvGraphicFramePr>
          <p:nvPr userDrawn="1">
            <p:extLst>
              <p:ext uri="{D42A27DB-BD31-4B8C-83A1-F6EECF244321}">
                <p14:modId xmlns:p14="http://schemas.microsoft.com/office/powerpoint/2010/main" val="4167297979"/>
              </p:ext>
            </p:extLst>
          </p:nvPr>
        </p:nvGraphicFramePr>
        <p:xfrm>
          <a:off x="2" y="6487160"/>
          <a:ext cx="12191998" cy="370840"/>
        </p:xfrm>
        <a:graphic>
          <a:graphicData uri="http://schemas.openxmlformats.org/drawingml/2006/table">
            <a:tbl>
              <a:tblPr firstRow="1" bandRow="1">
                <a:tableStyleId>{5C22544A-7EE6-4342-B048-85BDC9FD1C3A}</a:tableStyleId>
              </a:tblPr>
              <a:tblGrid>
                <a:gridCol w="1098292">
                  <a:extLst>
                    <a:ext uri="{9D8B030D-6E8A-4147-A177-3AD203B41FA5}">
                      <a16:colId xmlns:a16="http://schemas.microsoft.com/office/drawing/2014/main" val="3654823009"/>
                    </a:ext>
                  </a:extLst>
                </a:gridCol>
                <a:gridCol w="2059685">
                  <a:extLst>
                    <a:ext uri="{9D8B030D-6E8A-4147-A177-3AD203B41FA5}">
                      <a16:colId xmlns:a16="http://schemas.microsoft.com/office/drawing/2014/main" val="2209521379"/>
                    </a:ext>
                  </a:extLst>
                </a:gridCol>
                <a:gridCol w="1659118">
                  <a:extLst>
                    <a:ext uri="{9D8B030D-6E8A-4147-A177-3AD203B41FA5}">
                      <a16:colId xmlns:a16="http://schemas.microsoft.com/office/drawing/2014/main" val="874394378"/>
                    </a:ext>
                  </a:extLst>
                </a:gridCol>
                <a:gridCol w="1470581">
                  <a:extLst>
                    <a:ext uri="{9D8B030D-6E8A-4147-A177-3AD203B41FA5}">
                      <a16:colId xmlns:a16="http://schemas.microsoft.com/office/drawing/2014/main" val="268212410"/>
                    </a:ext>
                  </a:extLst>
                </a:gridCol>
                <a:gridCol w="1753386">
                  <a:extLst>
                    <a:ext uri="{9D8B030D-6E8A-4147-A177-3AD203B41FA5}">
                      <a16:colId xmlns:a16="http://schemas.microsoft.com/office/drawing/2014/main" val="1666112302"/>
                    </a:ext>
                  </a:extLst>
                </a:gridCol>
                <a:gridCol w="2271860">
                  <a:extLst>
                    <a:ext uri="{9D8B030D-6E8A-4147-A177-3AD203B41FA5}">
                      <a16:colId xmlns:a16="http://schemas.microsoft.com/office/drawing/2014/main" val="3726521310"/>
                    </a:ext>
                  </a:extLst>
                </a:gridCol>
                <a:gridCol w="1388403">
                  <a:extLst>
                    <a:ext uri="{9D8B030D-6E8A-4147-A177-3AD203B41FA5}">
                      <a16:colId xmlns:a16="http://schemas.microsoft.com/office/drawing/2014/main" val="860495244"/>
                    </a:ext>
                  </a:extLst>
                </a:gridCol>
                <a:gridCol w="490673">
                  <a:extLst>
                    <a:ext uri="{9D8B030D-6E8A-4147-A177-3AD203B41FA5}">
                      <a16:colId xmlns:a16="http://schemas.microsoft.com/office/drawing/2014/main" val="1122761208"/>
                    </a:ext>
                  </a:extLst>
                </a:gridCol>
              </a:tblGrid>
              <a:tr h="370840">
                <a:tc>
                  <a:txBody>
                    <a:bodyPr/>
                    <a:lstStyle/>
                    <a:p>
                      <a:pPr algn="ctr"/>
                      <a:r>
                        <a:rPr lang="en-US" sz="1600" b="0" dirty="0"/>
                        <a:t>AGENDA</a:t>
                      </a:r>
                    </a:p>
                  </a:txBody>
                  <a:tcPr>
                    <a:lnL w="12700" cmpd="sng">
                      <a:noFill/>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TEAMVIEWER &amp; TCP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LAB SETUP</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FINDINGS</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TOOLS USED</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TEAM CONTRIBUTION</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r>
                        <a:rPr lang="en-US" sz="1600" b="0" dirty="0"/>
                        <a:t>Q &amp; A</a:t>
                      </a:r>
                    </a:p>
                  </a:txBody>
                  <a:tcPr>
                    <a:lnL w="38100" cap="flat" cmpd="sng" algn="ctr">
                      <a:solidFill>
                        <a:schemeClr val="accent1">
                          <a:lumMod val="40000"/>
                          <a:lumOff val="60000"/>
                        </a:schemeClr>
                      </a:solidFill>
                      <a:prstDash val="solid"/>
                      <a:round/>
                      <a:headEnd type="none" w="med" len="med"/>
                      <a:tailEnd type="none" w="med" len="med"/>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40E36"/>
                    </a:solidFill>
                  </a:tcPr>
                </a:tc>
                <a:tc>
                  <a:txBody>
                    <a:bodyPr/>
                    <a:lstStyle/>
                    <a:p>
                      <a:pPr algn="ctr"/>
                      <a:endParaRPr lang="en-US" sz="1600" b="0" dirty="0"/>
                    </a:p>
                  </a:txBody>
                  <a:tcPr>
                    <a:lnL w="38100" cap="flat" cmpd="sng" algn="ctr">
                      <a:solidFill>
                        <a:schemeClr val="accent1">
                          <a:lumMod val="40000"/>
                          <a:lumOff val="6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71972"/>
                    </a:solidFill>
                  </a:tcPr>
                </a:tc>
                <a:extLst>
                  <a:ext uri="{0D108BD9-81ED-4DB2-BD59-A6C34878D82A}">
                    <a16:rowId xmlns:a16="http://schemas.microsoft.com/office/drawing/2014/main" val="3916635934"/>
                  </a:ext>
                </a:extLst>
              </a:tr>
            </a:tbl>
          </a:graphicData>
        </a:graphic>
      </p:graphicFrame>
      <p:sp>
        <p:nvSpPr>
          <p:cNvPr id="8" name="Slide Number Placeholder 7"/>
          <p:cNvSpPr>
            <a:spLocks noGrp="1"/>
          </p:cNvSpPr>
          <p:nvPr>
            <p:ph type="sldNum" sz="quarter" idx="12"/>
          </p:nvPr>
        </p:nvSpPr>
        <p:spPr>
          <a:xfrm>
            <a:off x="11727402" y="6487160"/>
            <a:ext cx="464598" cy="370840"/>
          </a:xfrm>
        </p:spPr>
        <p:txBody>
          <a:bodyPr/>
          <a:lstStyle>
            <a:lvl1pPr algn="ctr">
              <a:defRPr sz="1400">
                <a:solidFill>
                  <a:schemeClr val="bg1"/>
                </a:solidFill>
              </a:defRPr>
            </a:lvl1pPr>
          </a:lstStyle>
          <a:p>
            <a:fld id="{C08C1054-7CBB-4859-AB35-F8D9B6B9E25D}" type="slidenum">
              <a:rPr lang="en-US" smtClean="0"/>
              <a:pPr/>
              <a:t>‹#›</a:t>
            </a:fld>
            <a:endParaRPr lang="en-US" dirty="0"/>
          </a:p>
        </p:txBody>
      </p:sp>
    </p:spTree>
    <p:extLst>
      <p:ext uri="{BB962C8B-B14F-4D97-AF65-F5344CB8AC3E}">
        <p14:creationId xmlns:p14="http://schemas.microsoft.com/office/powerpoint/2010/main" val="850785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Blank Footer">
    <p:spTree>
      <p:nvGrpSpPr>
        <p:cNvPr id="1" name=""/>
        <p:cNvGrpSpPr/>
        <p:nvPr/>
      </p:nvGrpSpPr>
      <p:grpSpPr>
        <a:xfrm>
          <a:off x="0" y="0"/>
          <a:ext cx="0" cy="0"/>
          <a:chOff x="0" y="0"/>
          <a:chExt cx="0" cy="0"/>
        </a:xfrm>
      </p:grpSpPr>
      <p:sp>
        <p:nvSpPr>
          <p:cNvPr id="2" name="Title 1"/>
          <p:cNvSpPr>
            <a:spLocks noGrp="1"/>
          </p:cNvSpPr>
          <p:nvPr>
            <p:ph type="title"/>
          </p:nvPr>
        </p:nvSpPr>
        <p:spPr>
          <a:xfrm>
            <a:off x="250257" y="1"/>
            <a:ext cx="11685069" cy="1299411"/>
          </a:xfrm>
        </p:spPr>
        <p:txBody>
          <a:bodyPr/>
          <a:lstStyle/>
          <a:p>
            <a:r>
              <a:rPr lang="en-US" dirty="0"/>
              <a:t>Click to edit Master title style</a:t>
            </a:r>
          </a:p>
        </p:txBody>
      </p:sp>
      <p:sp>
        <p:nvSpPr>
          <p:cNvPr id="3" name="Content Placeholder 2"/>
          <p:cNvSpPr>
            <a:spLocks noGrp="1"/>
          </p:cNvSpPr>
          <p:nvPr>
            <p:ph idx="1"/>
          </p:nvPr>
        </p:nvSpPr>
        <p:spPr>
          <a:xfrm>
            <a:off x="250256" y="1589104"/>
            <a:ext cx="11685069" cy="46163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7" name="Table 6"/>
          <p:cNvGraphicFramePr>
            <a:graphicFrameLocks noGrp="1"/>
          </p:cNvGraphicFramePr>
          <p:nvPr userDrawn="1">
            <p:extLst>
              <p:ext uri="{D42A27DB-BD31-4B8C-83A1-F6EECF244321}">
                <p14:modId xmlns:p14="http://schemas.microsoft.com/office/powerpoint/2010/main" val="3727169218"/>
              </p:ext>
            </p:extLst>
          </p:nvPr>
        </p:nvGraphicFramePr>
        <p:xfrm>
          <a:off x="2" y="6487160"/>
          <a:ext cx="12191998" cy="370840"/>
        </p:xfrm>
        <a:graphic>
          <a:graphicData uri="http://schemas.openxmlformats.org/drawingml/2006/table">
            <a:tbl>
              <a:tblPr firstRow="1" bandRow="1">
                <a:tableStyleId>{5C22544A-7EE6-4342-B048-85BDC9FD1C3A}</a:tableStyleId>
              </a:tblPr>
              <a:tblGrid>
                <a:gridCol w="11701325">
                  <a:extLst>
                    <a:ext uri="{9D8B030D-6E8A-4147-A177-3AD203B41FA5}">
                      <a16:colId xmlns:a16="http://schemas.microsoft.com/office/drawing/2014/main" val="3654823009"/>
                    </a:ext>
                  </a:extLst>
                </a:gridCol>
                <a:gridCol w="490673">
                  <a:extLst>
                    <a:ext uri="{9D8B030D-6E8A-4147-A177-3AD203B41FA5}">
                      <a16:colId xmlns:a16="http://schemas.microsoft.com/office/drawing/2014/main" val="1122761208"/>
                    </a:ext>
                  </a:extLst>
                </a:gridCol>
              </a:tblGrid>
              <a:tr h="370840">
                <a:tc>
                  <a:txBody>
                    <a:bodyPr/>
                    <a:lstStyle/>
                    <a:p>
                      <a:pPr algn="ctr"/>
                      <a:endParaRPr lang="en-US" sz="1600" b="0" dirty="0"/>
                    </a:p>
                  </a:txBody>
                  <a:tcPr>
                    <a:lnL w="12700" cmpd="sng">
                      <a:noFill/>
                    </a:lnL>
                    <a:lnR w="38100" cap="flat" cmpd="sng" algn="ctr">
                      <a:solidFill>
                        <a:schemeClr val="accent1">
                          <a:lumMod val="40000"/>
                          <a:lumOff val="6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71972"/>
                    </a:solidFill>
                  </a:tcPr>
                </a:tc>
                <a:tc>
                  <a:txBody>
                    <a:bodyPr/>
                    <a:lstStyle/>
                    <a:p>
                      <a:pPr algn="ctr"/>
                      <a:endParaRPr lang="en-US" sz="1600" b="0" dirty="0"/>
                    </a:p>
                  </a:txBody>
                  <a:tcPr>
                    <a:lnL w="38100" cap="flat" cmpd="sng" algn="ctr">
                      <a:solidFill>
                        <a:schemeClr val="accent1">
                          <a:lumMod val="40000"/>
                          <a:lumOff val="6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71972"/>
                    </a:solidFill>
                  </a:tcPr>
                </a:tc>
                <a:extLst>
                  <a:ext uri="{0D108BD9-81ED-4DB2-BD59-A6C34878D82A}">
                    <a16:rowId xmlns:a16="http://schemas.microsoft.com/office/drawing/2014/main" val="3916635934"/>
                  </a:ext>
                </a:extLst>
              </a:tr>
            </a:tbl>
          </a:graphicData>
        </a:graphic>
      </p:graphicFrame>
      <p:sp>
        <p:nvSpPr>
          <p:cNvPr id="8" name="Slide Number Placeholder 7"/>
          <p:cNvSpPr>
            <a:spLocks noGrp="1"/>
          </p:cNvSpPr>
          <p:nvPr>
            <p:ph type="sldNum" sz="quarter" idx="12"/>
          </p:nvPr>
        </p:nvSpPr>
        <p:spPr>
          <a:xfrm>
            <a:off x="11727402" y="6487160"/>
            <a:ext cx="464598" cy="370840"/>
          </a:xfrm>
        </p:spPr>
        <p:txBody>
          <a:bodyPr/>
          <a:lstStyle>
            <a:lvl1pPr algn="ctr">
              <a:defRPr sz="1400">
                <a:solidFill>
                  <a:schemeClr val="bg1"/>
                </a:solidFill>
              </a:defRPr>
            </a:lvl1pPr>
          </a:lstStyle>
          <a:p>
            <a:fld id="{C08C1054-7CBB-4859-AB35-F8D9B6B9E25D}" type="slidenum">
              <a:rPr lang="en-US" smtClean="0"/>
              <a:pPr/>
              <a:t>‹#›</a:t>
            </a:fld>
            <a:endParaRPr lang="en-US" dirty="0"/>
          </a:p>
        </p:txBody>
      </p:sp>
      <p:sp>
        <p:nvSpPr>
          <p:cNvPr id="5" name="Text Placeholder 4"/>
          <p:cNvSpPr>
            <a:spLocks noGrp="1"/>
          </p:cNvSpPr>
          <p:nvPr>
            <p:ph type="body" sz="quarter" idx="13" hasCustomPrompt="1"/>
          </p:nvPr>
        </p:nvSpPr>
        <p:spPr>
          <a:xfrm>
            <a:off x="2" y="6495183"/>
            <a:ext cx="11727400" cy="351493"/>
          </a:xfrm>
        </p:spPr>
        <p:txBody>
          <a:bodyPr/>
          <a:lstStyle>
            <a:lvl1pPr marL="0" indent="0" algn="ctr">
              <a:buNone/>
              <a:defRPr sz="1600">
                <a:solidFill>
                  <a:schemeClr val="bg1"/>
                </a:solidFill>
              </a:defRPr>
            </a:lvl1pPr>
            <a:lvl5pPr marL="1828800" indent="0" algn="ctr">
              <a:buNone/>
              <a:defRPr/>
            </a:lvl5pPr>
          </a:lstStyle>
          <a:p>
            <a:pPr lvl="0"/>
            <a:r>
              <a:rPr lang="en-US" dirty="0"/>
              <a:t>ENTER FOOTER TEXT</a:t>
            </a:r>
          </a:p>
        </p:txBody>
      </p:sp>
    </p:spTree>
    <p:extLst>
      <p:ext uri="{BB962C8B-B14F-4D97-AF65-F5344CB8AC3E}">
        <p14:creationId xmlns:p14="http://schemas.microsoft.com/office/powerpoint/2010/main" val="1451953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8C1054-7CBB-4859-AB35-F8D9B6B9E25D}" type="slidenum">
              <a:rPr lang="en-US" smtClean="0"/>
              <a:t>‹#›</a:t>
            </a:fld>
            <a:endParaRPr lang="en-US"/>
          </a:p>
        </p:txBody>
      </p:sp>
      <p:pic>
        <p:nvPicPr>
          <p:cNvPr id="1026" name="Picture 2" descr="http://www.bu.edu/online/files/2016/04/computer-networks.jpg"/>
          <p:cNvPicPr>
            <a:picLocks noChangeAspect="1" noChangeArrowheads="1"/>
          </p:cNvPicPr>
          <p:nvPr userDrawn="1"/>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l="-84" t="20716" r="84" b="44845"/>
          <a:stretch/>
        </p:blipFill>
        <p:spPr bwMode="auto">
          <a:xfrm>
            <a:off x="-1" y="0"/>
            <a:ext cx="12181733" cy="1299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250257" y="1"/>
            <a:ext cx="11685069" cy="129941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160770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5" r:id="rId5"/>
    <p:sldLayoutId id="2147483664" r:id="rId6"/>
    <p:sldLayoutId id="2147483663" r:id="rId7"/>
    <p:sldLayoutId id="2147483666" r:id="rId8"/>
    <p:sldLayoutId id="2147483667" r:id="rId9"/>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1" name="Group 10"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2"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3" name="Oval 12">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4"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6" name="Rectangle 15"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53969337-6D84-4A87-B950-7F366CA9074C}"/>
              </a:ext>
            </a:extLst>
          </p:cNvPr>
          <p:cNvSpPr>
            <a:spLocks noGrp="1"/>
          </p:cNvSpPr>
          <p:nvPr>
            <p:ph type="ctrTitle"/>
          </p:nvPr>
        </p:nvSpPr>
        <p:spPr>
          <a:xfrm>
            <a:off x="1524000" y="2776538"/>
            <a:ext cx="9144000" cy="1381188"/>
          </a:xfrm>
        </p:spPr>
        <p:txBody>
          <a:bodyPr anchor="ctr">
            <a:normAutofit fontScale="90000"/>
          </a:bodyPr>
          <a:lstStyle/>
          <a:p>
            <a:br>
              <a:rPr lang="en-US" sz="4000" dirty="0">
                <a:solidFill>
                  <a:srgbClr val="2F528F"/>
                </a:solidFill>
              </a:rPr>
            </a:br>
            <a:r>
              <a:rPr lang="en-US" sz="4000" dirty="0">
                <a:solidFill>
                  <a:srgbClr val="2F528F"/>
                </a:solidFill>
              </a:rPr>
              <a:t>Community for Developers</a:t>
            </a:r>
            <a:br>
              <a:rPr lang="en-US" sz="4000" dirty="0">
                <a:solidFill>
                  <a:srgbClr val="2F528F"/>
                </a:solidFill>
              </a:rPr>
            </a:br>
            <a:endParaRPr lang="en-US" sz="4000" dirty="0">
              <a:solidFill>
                <a:schemeClr val="bg2"/>
              </a:solidFill>
            </a:endParaRPr>
          </a:p>
        </p:txBody>
      </p:sp>
      <p:sp>
        <p:nvSpPr>
          <p:cNvPr id="6" name="Subtitle 5">
            <a:extLst>
              <a:ext uri="{FF2B5EF4-FFF2-40B4-BE49-F238E27FC236}">
                <a16:creationId xmlns:a16="http://schemas.microsoft.com/office/drawing/2014/main" id="{0A8B1AD0-68C4-4A00-855D-FA1BEACD7A73}"/>
              </a:ext>
            </a:extLst>
          </p:cNvPr>
          <p:cNvSpPr>
            <a:spLocks noGrp="1"/>
          </p:cNvSpPr>
          <p:nvPr>
            <p:ph type="subTitle" idx="1"/>
          </p:nvPr>
        </p:nvSpPr>
        <p:spPr>
          <a:xfrm>
            <a:off x="1524000" y="4495800"/>
            <a:ext cx="9144000" cy="762000"/>
          </a:xfrm>
        </p:spPr>
        <p:txBody>
          <a:bodyPr>
            <a:normAutofit/>
          </a:bodyPr>
          <a:lstStyle/>
          <a:p>
            <a:r>
              <a:rPr lang="en-US" sz="1800" dirty="0"/>
              <a:t>presented by </a:t>
            </a:r>
            <a:r>
              <a:rPr lang="en-US" sz="2800" dirty="0"/>
              <a:t>Team - 14</a:t>
            </a:r>
          </a:p>
          <a:p>
            <a:endParaRPr lang="en-US" sz="1800" dirty="0"/>
          </a:p>
        </p:txBody>
      </p:sp>
      <p:sp>
        <p:nvSpPr>
          <p:cNvPr id="4" name="Slide Number Placeholder 3">
            <a:extLst>
              <a:ext uri="{FF2B5EF4-FFF2-40B4-BE49-F238E27FC236}">
                <a16:creationId xmlns:a16="http://schemas.microsoft.com/office/drawing/2014/main" id="{B26780E1-CCBB-42E7-B712-8507481E6178}"/>
              </a:ext>
            </a:extLst>
          </p:cNvPr>
          <p:cNvSpPr>
            <a:spLocks noGrp="1"/>
          </p:cNvSpPr>
          <p:nvPr>
            <p:ph type="sldNum" sz="quarter" idx="12"/>
          </p:nvPr>
        </p:nvSpPr>
        <p:spPr>
          <a:xfrm>
            <a:off x="8610600" y="6356350"/>
            <a:ext cx="2743200" cy="365125"/>
          </a:xfrm>
        </p:spPr>
        <p:txBody>
          <a:bodyPr>
            <a:normAutofit/>
          </a:bodyPr>
          <a:lstStyle/>
          <a:p>
            <a:pPr>
              <a:spcAft>
                <a:spcPts val="600"/>
              </a:spcAft>
            </a:pPr>
            <a:fld id="{C08C1054-7CBB-4859-AB35-F8D9B6B9E25D}" type="slidenum">
              <a:rPr lang="en-US">
                <a:solidFill>
                  <a:schemeClr val="tx1"/>
                </a:solidFill>
              </a:rPr>
              <a:pPr>
                <a:spcAft>
                  <a:spcPts val="600"/>
                </a:spcAft>
              </a:pPr>
              <a:t>1</a:t>
            </a:fld>
            <a:endParaRPr lang="en-US">
              <a:solidFill>
                <a:schemeClr val="tx1"/>
              </a:solidFill>
            </a:endParaRPr>
          </a:p>
        </p:txBody>
      </p:sp>
      <p:sp>
        <p:nvSpPr>
          <p:cNvPr id="2" name="TextBox 1">
            <a:extLst>
              <a:ext uri="{FF2B5EF4-FFF2-40B4-BE49-F238E27FC236}">
                <a16:creationId xmlns:a16="http://schemas.microsoft.com/office/drawing/2014/main" id="{5135466E-31AD-4C66-B937-D52B13167D27}"/>
              </a:ext>
            </a:extLst>
          </p:cNvPr>
          <p:cNvSpPr txBox="1"/>
          <p:nvPr/>
        </p:nvSpPr>
        <p:spPr>
          <a:xfrm>
            <a:off x="5196840" y="5495827"/>
            <a:ext cx="6688192" cy="830997"/>
          </a:xfrm>
          <a:prstGeom prst="rect">
            <a:avLst/>
          </a:prstGeom>
          <a:noFill/>
        </p:spPr>
        <p:txBody>
          <a:bodyPr wrap="square" rtlCol="0">
            <a:spAutoFit/>
          </a:bodyPr>
          <a:lstStyle/>
          <a:p>
            <a:r>
              <a:rPr lang="en-US" sz="2400" dirty="0"/>
              <a:t>Hemant Kumar </a:t>
            </a:r>
            <a:r>
              <a:rPr lang="en-US" sz="2400" dirty="0" err="1"/>
              <a:t>Hooda</a:t>
            </a:r>
            <a:r>
              <a:rPr lang="en-US" sz="2400" dirty="0"/>
              <a:t>  (011546366)</a:t>
            </a:r>
          </a:p>
          <a:p>
            <a:r>
              <a:rPr lang="en-US" sz="2400" dirty="0" err="1"/>
              <a:t>Divya</a:t>
            </a:r>
            <a:r>
              <a:rPr lang="en-US" sz="2400" dirty="0"/>
              <a:t> </a:t>
            </a:r>
            <a:r>
              <a:rPr lang="en-US" sz="2400" dirty="0" err="1"/>
              <a:t>Thirugnanasambandam</a:t>
            </a:r>
            <a:r>
              <a:rPr lang="en-US" sz="2400" dirty="0"/>
              <a:t>  (011810799)</a:t>
            </a:r>
          </a:p>
        </p:txBody>
      </p:sp>
    </p:spTree>
    <p:extLst>
      <p:ext uri="{BB962C8B-B14F-4D97-AF65-F5344CB8AC3E}">
        <p14:creationId xmlns:p14="http://schemas.microsoft.com/office/powerpoint/2010/main" val="302494239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generated with high confidence">
            <a:extLst>
              <a:ext uri="{FF2B5EF4-FFF2-40B4-BE49-F238E27FC236}">
                <a16:creationId xmlns:a16="http://schemas.microsoft.com/office/drawing/2014/main" id="{7113AE21-41C4-4327-A622-EB00367A1B31}"/>
              </a:ext>
            </a:extLst>
          </p:cNvPr>
          <p:cNvPicPr/>
          <p:nvPr/>
        </p:nvPicPr>
        <p:blipFill rotWithShape="1">
          <a:blip r:embed="rId2">
            <a:extLst>
              <a:ext uri="{28A0092B-C50C-407E-A947-70E740481C1C}">
                <a14:useLocalDpi xmlns:a14="http://schemas.microsoft.com/office/drawing/2010/main" val="0"/>
              </a:ext>
            </a:extLst>
          </a:blip>
          <a:srcRect/>
          <a:stretch/>
        </p:blipFill>
        <p:spPr bwMode="auto">
          <a:xfrm>
            <a:off x="5351644" y="492573"/>
            <a:ext cx="6157901" cy="5880796"/>
          </a:xfrm>
          <a:prstGeom prst="rect">
            <a:avLst/>
          </a:prstGeom>
          <a:noFill/>
        </p:spPr>
      </p:pic>
      <p:sp>
        <p:nvSpPr>
          <p:cNvPr id="17" name="Rectangle 16">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18">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F0C0F-115A-4539-B7D4-53FBDF128BA1}"/>
              </a:ext>
            </a:extLst>
          </p:cNvPr>
          <p:cNvSpPr>
            <a:spLocks noGrp="1"/>
          </p:cNvSpPr>
          <p:nvPr>
            <p:ph type="ctrTitle"/>
          </p:nvPr>
        </p:nvSpPr>
        <p:spPr>
          <a:xfrm>
            <a:off x="674237" y="914400"/>
            <a:ext cx="3657600" cy="2887579"/>
          </a:xfrm>
        </p:spPr>
        <p:txBody>
          <a:bodyPr>
            <a:normAutofit/>
          </a:bodyPr>
          <a:lstStyle/>
          <a:p>
            <a:r>
              <a:rPr lang="en-US" sz="4100"/>
              <a:t>Project Implementation</a:t>
            </a:r>
          </a:p>
        </p:txBody>
      </p:sp>
      <p:sp>
        <p:nvSpPr>
          <p:cNvPr id="4" name="Slide Number Placeholder 3">
            <a:extLst>
              <a:ext uri="{FF2B5EF4-FFF2-40B4-BE49-F238E27FC236}">
                <a16:creationId xmlns:a16="http://schemas.microsoft.com/office/drawing/2014/main" id="{322A247D-2DC2-4C2E-8AD7-7573146560AE}"/>
              </a:ext>
            </a:extLst>
          </p:cNvPr>
          <p:cNvSpPr>
            <a:spLocks noGrp="1"/>
          </p:cNvSpPr>
          <p:nvPr>
            <p:ph type="sldNum" sz="quarter" idx="12"/>
          </p:nvPr>
        </p:nvSpPr>
        <p:spPr>
          <a:xfrm>
            <a:off x="9991022" y="6356350"/>
            <a:ext cx="1362777" cy="365125"/>
          </a:xfrm>
        </p:spPr>
        <p:txBody>
          <a:bodyPr>
            <a:normAutofit/>
          </a:bodyPr>
          <a:lstStyle/>
          <a:p>
            <a:pPr>
              <a:spcAft>
                <a:spcPts val="600"/>
              </a:spcAft>
            </a:pPr>
            <a:fld id="{C08C1054-7CBB-4859-AB35-F8D9B6B9E25D}" type="slidenum">
              <a:rPr lang="en-US" smtClean="0"/>
              <a:pPr>
                <a:spcAft>
                  <a:spcPts val="600"/>
                </a:spcAft>
              </a:pPr>
              <a:t>10</a:t>
            </a:fld>
            <a:endParaRPr lang="en-US"/>
          </a:p>
        </p:txBody>
      </p:sp>
    </p:spTree>
    <p:extLst>
      <p:ext uri="{BB962C8B-B14F-4D97-AF65-F5344CB8AC3E}">
        <p14:creationId xmlns:p14="http://schemas.microsoft.com/office/powerpoint/2010/main" val="1059604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C5260-7CBE-427D-B71E-A83D55D16EC1}"/>
              </a:ext>
            </a:extLst>
          </p:cNvPr>
          <p:cNvSpPr>
            <a:spLocks noGrp="1"/>
          </p:cNvSpPr>
          <p:nvPr>
            <p:ph type="ctrTitle"/>
          </p:nvPr>
        </p:nvSpPr>
        <p:spPr>
          <a:xfrm>
            <a:off x="-294290" y="323576"/>
            <a:ext cx="9144000" cy="748478"/>
          </a:xfrm>
        </p:spPr>
        <p:txBody>
          <a:bodyPr>
            <a:normAutofit fontScale="90000"/>
          </a:bodyPr>
          <a:lstStyle/>
          <a:p>
            <a:r>
              <a:rPr lang="en-US" dirty="0" err="1"/>
              <a:t>Messsaging</a:t>
            </a:r>
            <a:r>
              <a:rPr lang="en-US" dirty="0"/>
              <a:t> Component</a:t>
            </a:r>
          </a:p>
        </p:txBody>
      </p:sp>
      <p:sp>
        <p:nvSpPr>
          <p:cNvPr id="5" name="Subtitle 4">
            <a:extLst>
              <a:ext uri="{FF2B5EF4-FFF2-40B4-BE49-F238E27FC236}">
                <a16:creationId xmlns:a16="http://schemas.microsoft.com/office/drawing/2014/main" id="{BFC6B602-28F9-4B84-8993-66BB92F9553B}"/>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73284226-B50C-433A-B334-6DDFDE4669CB}"/>
              </a:ext>
            </a:extLst>
          </p:cNvPr>
          <p:cNvSpPr>
            <a:spLocks noGrp="1"/>
          </p:cNvSpPr>
          <p:nvPr>
            <p:ph type="sldNum" sz="quarter" idx="12"/>
          </p:nvPr>
        </p:nvSpPr>
        <p:spPr/>
        <p:txBody>
          <a:bodyPr/>
          <a:lstStyle/>
          <a:p>
            <a:fld id="{C08C1054-7CBB-4859-AB35-F8D9B6B9E25D}" type="slidenum">
              <a:rPr lang="en-US" smtClean="0"/>
              <a:pPr/>
              <a:t>11</a:t>
            </a:fld>
            <a:endParaRPr lang="en-US" dirty="0"/>
          </a:p>
        </p:txBody>
      </p:sp>
      <p:pic>
        <p:nvPicPr>
          <p:cNvPr id="6" name="Picture 5">
            <a:extLst>
              <a:ext uri="{FF2B5EF4-FFF2-40B4-BE49-F238E27FC236}">
                <a16:creationId xmlns:a16="http://schemas.microsoft.com/office/drawing/2014/main" id="{27BB64D5-2723-40C3-A01C-6927EB7F5438}"/>
              </a:ext>
            </a:extLst>
          </p:cNvPr>
          <p:cNvPicPr/>
          <p:nvPr/>
        </p:nvPicPr>
        <p:blipFill>
          <a:blip r:embed="rId3"/>
          <a:stretch>
            <a:fillRect/>
          </a:stretch>
        </p:blipFill>
        <p:spPr>
          <a:xfrm>
            <a:off x="367862" y="1418897"/>
            <a:ext cx="11088414" cy="5302577"/>
          </a:xfrm>
          <a:prstGeom prst="rect">
            <a:avLst/>
          </a:prstGeom>
        </p:spPr>
      </p:pic>
    </p:spTree>
    <p:extLst>
      <p:ext uri="{BB962C8B-B14F-4D97-AF65-F5344CB8AC3E}">
        <p14:creationId xmlns:p14="http://schemas.microsoft.com/office/powerpoint/2010/main" val="1613196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46">
            <a:extLst>
              <a:ext uri="{FF2B5EF4-FFF2-40B4-BE49-F238E27FC236}">
                <a16:creationId xmlns:a16="http://schemas.microsoft.com/office/drawing/2014/main" id="{765F4110-C0FC-4D61-ACD2-A7C950EAE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48">
            <a:extLst>
              <a:ext uri="{FF2B5EF4-FFF2-40B4-BE49-F238E27FC236}">
                <a16:creationId xmlns:a16="http://schemas.microsoft.com/office/drawing/2014/main" id="{CC94CBDB-A76C-499E-95AB-C0A049E315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picture containing electronics&#10;&#10;Description generated with high confidence">
            <a:extLst>
              <a:ext uri="{FF2B5EF4-FFF2-40B4-BE49-F238E27FC236}">
                <a16:creationId xmlns:a16="http://schemas.microsoft.com/office/drawing/2014/main" id="{7D606AA1-E961-412A-86FA-54BC7EBF679E}"/>
              </a:ext>
            </a:extLst>
          </p:cNvPr>
          <p:cNvPicPr/>
          <p:nvPr/>
        </p:nvPicPr>
        <p:blipFill rotWithShape="1">
          <a:blip r:embed="rId3" cstate="print">
            <a:extLst>
              <a:ext uri="{28A0092B-C50C-407E-A947-70E740481C1C}">
                <a14:useLocalDpi xmlns:a14="http://schemas.microsoft.com/office/drawing/2010/main" val="0"/>
              </a:ext>
            </a:extLst>
          </a:blip>
          <a:srcRect l="53532" r="8810" b="-1"/>
          <a:stretch/>
        </p:blipFill>
        <p:spPr bwMode="auto">
          <a:xfrm>
            <a:off x="281472" y="404391"/>
            <a:ext cx="4160452" cy="6214534"/>
          </a:xfrm>
          <a:prstGeom prst="rect">
            <a:avLst/>
          </a:prstGeom>
          <a:noFill/>
        </p:spPr>
      </p:pic>
      <p:pic>
        <p:nvPicPr>
          <p:cNvPr id="24" name="Picture 23" descr="A screenshot of a cell phone&#10;&#10;Description generated with very high confidence">
            <a:extLst>
              <a:ext uri="{FF2B5EF4-FFF2-40B4-BE49-F238E27FC236}">
                <a16:creationId xmlns:a16="http://schemas.microsoft.com/office/drawing/2014/main" id="{CD9AB78B-8490-42A6-958B-BE1BD2E7EACD}"/>
              </a:ext>
            </a:extLst>
          </p:cNvPr>
          <p:cNvPicPr/>
          <p:nvPr/>
        </p:nvPicPr>
        <p:blipFill rotWithShape="1">
          <a:blip r:embed="rId4" cstate="print">
            <a:extLst>
              <a:ext uri="{28A0092B-C50C-407E-A947-70E740481C1C}">
                <a14:useLocalDpi xmlns:a14="http://schemas.microsoft.com/office/drawing/2010/main" val="0"/>
              </a:ext>
            </a:extLst>
          </a:blip>
          <a:srcRect t="23869" r="2" b="2"/>
          <a:stretch/>
        </p:blipFill>
        <p:spPr bwMode="auto">
          <a:xfrm>
            <a:off x="4654296" y="299363"/>
            <a:ext cx="7217085" cy="3008188"/>
          </a:xfrm>
          <a:prstGeom prst="rect">
            <a:avLst/>
          </a:prstGeom>
          <a:noFill/>
        </p:spPr>
      </p:pic>
      <p:sp>
        <p:nvSpPr>
          <p:cNvPr id="10" name="Title 9">
            <a:extLst>
              <a:ext uri="{FF2B5EF4-FFF2-40B4-BE49-F238E27FC236}">
                <a16:creationId xmlns:a16="http://schemas.microsoft.com/office/drawing/2014/main" id="{FBA8EB36-F770-4B57-B939-643524A138AB}"/>
              </a:ext>
            </a:extLst>
          </p:cNvPr>
          <p:cNvSpPr>
            <a:spLocks noGrp="1"/>
          </p:cNvSpPr>
          <p:nvPr>
            <p:ph type="ctrTitle"/>
          </p:nvPr>
        </p:nvSpPr>
        <p:spPr>
          <a:xfrm>
            <a:off x="5021821" y="3812954"/>
            <a:ext cx="6465287" cy="1516014"/>
          </a:xfrm>
        </p:spPr>
        <p:txBody>
          <a:bodyPr>
            <a:normAutofit/>
          </a:bodyPr>
          <a:lstStyle/>
          <a:p>
            <a:pPr algn="l"/>
            <a:r>
              <a:rPr lang="en-US" sz="4800" dirty="0"/>
              <a:t>Home and </a:t>
            </a:r>
            <a:r>
              <a:rPr lang="en-US" sz="4800" dirty="0" err="1"/>
              <a:t>SignUp</a:t>
            </a:r>
            <a:r>
              <a:rPr lang="en-US" sz="4800" dirty="0"/>
              <a:t> Page</a:t>
            </a:r>
          </a:p>
        </p:txBody>
      </p:sp>
      <p:sp>
        <p:nvSpPr>
          <p:cNvPr id="4" name="Slide Number Placeholder 3">
            <a:extLst>
              <a:ext uri="{FF2B5EF4-FFF2-40B4-BE49-F238E27FC236}">
                <a16:creationId xmlns:a16="http://schemas.microsoft.com/office/drawing/2014/main" id="{EE0119EE-DE80-4C24-927B-767A7335AC93}"/>
              </a:ext>
            </a:extLst>
          </p:cNvPr>
          <p:cNvSpPr>
            <a:spLocks noGrp="1"/>
          </p:cNvSpPr>
          <p:nvPr>
            <p:ph type="sldNum" sz="quarter" idx="12"/>
          </p:nvPr>
        </p:nvSpPr>
        <p:spPr>
          <a:xfrm>
            <a:off x="9057372" y="6536267"/>
            <a:ext cx="2743200" cy="306928"/>
          </a:xfrm>
        </p:spPr>
        <p:txBody>
          <a:bodyPr vert="horz" lIns="91440" tIns="45720" rIns="91440" bIns="45720" rtlCol="0">
            <a:normAutofit/>
          </a:bodyPr>
          <a:lstStyle/>
          <a:p>
            <a:pPr>
              <a:spcAft>
                <a:spcPts val="600"/>
              </a:spcAft>
            </a:pPr>
            <a:fld id="{C08C1054-7CBB-4859-AB35-F8D9B6B9E25D}" type="slidenum">
              <a:rPr lang="en-US" smtClean="0"/>
              <a:pPr>
                <a:spcAft>
                  <a:spcPts val="600"/>
                </a:spcAft>
              </a:pPr>
              <a:t>12</a:t>
            </a:fld>
            <a:endParaRPr lang="en-US"/>
          </a:p>
        </p:txBody>
      </p:sp>
    </p:spTree>
    <p:extLst>
      <p:ext uri="{BB962C8B-B14F-4D97-AF65-F5344CB8AC3E}">
        <p14:creationId xmlns:p14="http://schemas.microsoft.com/office/powerpoint/2010/main" val="4076062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6EC6CE-B57E-4D8D-BEED-5BD5321651A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08C1054-7CBB-4859-AB35-F8D9B6B9E25D}" type="slidenum">
              <a:rPr lang="en-US" smtClean="0"/>
              <a:pPr>
                <a:spcAft>
                  <a:spcPts val="600"/>
                </a:spcAft>
              </a:pPr>
              <a:t>13</a:t>
            </a:fld>
            <a:endParaRPr lang="en-US"/>
          </a:p>
        </p:txBody>
      </p:sp>
      <p:sp>
        <p:nvSpPr>
          <p:cNvPr id="10" name="TextBox 9">
            <a:extLst>
              <a:ext uri="{FF2B5EF4-FFF2-40B4-BE49-F238E27FC236}">
                <a16:creationId xmlns:a16="http://schemas.microsoft.com/office/drawing/2014/main" id="{A2E5861F-41C9-4B0F-83E4-37E9F3E04856}"/>
              </a:ext>
            </a:extLst>
          </p:cNvPr>
          <p:cNvSpPr txBox="1"/>
          <p:nvPr/>
        </p:nvSpPr>
        <p:spPr>
          <a:xfrm>
            <a:off x="622999" y="231830"/>
            <a:ext cx="4002506" cy="646331"/>
          </a:xfrm>
          <a:prstGeom prst="rect">
            <a:avLst/>
          </a:prstGeom>
          <a:noFill/>
        </p:spPr>
        <p:txBody>
          <a:bodyPr wrap="none" rtlCol="0">
            <a:spAutoFit/>
          </a:bodyPr>
          <a:lstStyle/>
          <a:p>
            <a:r>
              <a:rPr lang="en-US" sz="3600" dirty="0">
                <a:solidFill>
                  <a:schemeClr val="bg1"/>
                </a:solidFill>
              </a:rPr>
              <a:t>Manager Dashboard</a:t>
            </a:r>
          </a:p>
        </p:txBody>
      </p:sp>
      <p:pic>
        <p:nvPicPr>
          <p:cNvPr id="5" name="Picture 4">
            <a:extLst>
              <a:ext uri="{FF2B5EF4-FFF2-40B4-BE49-F238E27FC236}">
                <a16:creationId xmlns:a16="http://schemas.microsoft.com/office/drawing/2014/main" id="{1693230F-CFE4-4301-88E8-ACE35B85FF56}"/>
              </a:ext>
            </a:extLst>
          </p:cNvPr>
          <p:cNvPicPr/>
          <p:nvPr/>
        </p:nvPicPr>
        <p:blipFill>
          <a:blip r:embed="rId2"/>
          <a:stretch>
            <a:fillRect/>
          </a:stretch>
        </p:blipFill>
        <p:spPr>
          <a:xfrm>
            <a:off x="622999" y="1376856"/>
            <a:ext cx="10864808" cy="4979494"/>
          </a:xfrm>
          <a:prstGeom prst="rect">
            <a:avLst/>
          </a:prstGeom>
        </p:spPr>
      </p:pic>
    </p:spTree>
    <p:extLst>
      <p:ext uri="{BB962C8B-B14F-4D97-AF65-F5344CB8AC3E}">
        <p14:creationId xmlns:p14="http://schemas.microsoft.com/office/powerpoint/2010/main" val="3662267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A79F71-F576-4D9B-BE54-EF316B307C39}"/>
              </a:ext>
            </a:extLst>
          </p:cNvPr>
          <p:cNvSpPr>
            <a:spLocks noGrp="1"/>
          </p:cNvSpPr>
          <p:nvPr>
            <p:ph type="ctrTitle"/>
          </p:nvPr>
        </p:nvSpPr>
        <p:spPr/>
        <p:txBody>
          <a:bodyPr/>
          <a:lstStyle/>
          <a:p>
            <a:endParaRPr lang="en-US" dirty="0"/>
          </a:p>
        </p:txBody>
      </p:sp>
      <p:sp>
        <p:nvSpPr>
          <p:cNvPr id="8" name="Subtitle 7">
            <a:extLst>
              <a:ext uri="{FF2B5EF4-FFF2-40B4-BE49-F238E27FC236}">
                <a16:creationId xmlns:a16="http://schemas.microsoft.com/office/drawing/2014/main" id="{C24DAF66-9865-4883-908A-388BF16B4B5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2470A7C0-2FDE-4C0E-9DC6-E6C7E65525CB}"/>
              </a:ext>
            </a:extLst>
          </p:cNvPr>
          <p:cNvSpPr>
            <a:spLocks noGrp="1"/>
          </p:cNvSpPr>
          <p:nvPr>
            <p:ph type="sldNum" sz="quarter" idx="12"/>
          </p:nvPr>
        </p:nvSpPr>
        <p:spPr/>
        <p:txBody>
          <a:bodyPr/>
          <a:lstStyle/>
          <a:p>
            <a:fld id="{C08C1054-7CBB-4859-AB35-F8D9B6B9E25D}" type="slidenum">
              <a:rPr lang="en-US" smtClean="0"/>
              <a:pPr/>
              <a:t>14</a:t>
            </a:fld>
            <a:endParaRPr lang="en-US" dirty="0"/>
          </a:p>
        </p:txBody>
      </p:sp>
      <p:sp>
        <p:nvSpPr>
          <p:cNvPr id="9" name="TextBox 8">
            <a:extLst>
              <a:ext uri="{FF2B5EF4-FFF2-40B4-BE49-F238E27FC236}">
                <a16:creationId xmlns:a16="http://schemas.microsoft.com/office/drawing/2014/main" id="{CEDC0A14-4CE1-4A7D-91C9-B049DA151E06}"/>
              </a:ext>
            </a:extLst>
          </p:cNvPr>
          <p:cNvSpPr txBox="1"/>
          <p:nvPr/>
        </p:nvSpPr>
        <p:spPr>
          <a:xfrm>
            <a:off x="1104012" y="265167"/>
            <a:ext cx="4244880" cy="646331"/>
          </a:xfrm>
          <a:prstGeom prst="rect">
            <a:avLst/>
          </a:prstGeom>
          <a:noFill/>
        </p:spPr>
        <p:txBody>
          <a:bodyPr wrap="none" rtlCol="0">
            <a:spAutoFit/>
          </a:bodyPr>
          <a:lstStyle/>
          <a:p>
            <a:r>
              <a:rPr lang="en-US" sz="3600" dirty="0">
                <a:solidFill>
                  <a:schemeClr val="bg1"/>
                </a:solidFill>
              </a:rPr>
              <a:t>Developer Dashboard</a:t>
            </a:r>
          </a:p>
        </p:txBody>
      </p:sp>
      <p:pic>
        <p:nvPicPr>
          <p:cNvPr id="11" name="Picture 10">
            <a:extLst>
              <a:ext uri="{FF2B5EF4-FFF2-40B4-BE49-F238E27FC236}">
                <a16:creationId xmlns:a16="http://schemas.microsoft.com/office/drawing/2014/main" id="{1C63CF33-56F0-4305-8722-57144A646CBD}"/>
              </a:ext>
            </a:extLst>
          </p:cNvPr>
          <p:cNvPicPr/>
          <p:nvPr/>
        </p:nvPicPr>
        <p:blipFill>
          <a:blip r:embed="rId2"/>
          <a:stretch>
            <a:fillRect/>
          </a:stretch>
        </p:blipFill>
        <p:spPr>
          <a:xfrm>
            <a:off x="1253765" y="1122364"/>
            <a:ext cx="9888717" cy="5400984"/>
          </a:xfrm>
          <a:prstGeom prst="rect">
            <a:avLst/>
          </a:prstGeom>
        </p:spPr>
      </p:pic>
    </p:spTree>
    <p:extLst>
      <p:ext uri="{BB962C8B-B14F-4D97-AF65-F5344CB8AC3E}">
        <p14:creationId xmlns:p14="http://schemas.microsoft.com/office/powerpoint/2010/main" val="1924934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Team Contribution</a:t>
            </a:r>
          </a:p>
        </p:txBody>
      </p:sp>
      <p:sp>
        <p:nvSpPr>
          <p:cNvPr id="7" name="Slide Number Placeholder 6"/>
          <p:cNvSpPr>
            <a:spLocks noGrp="1"/>
          </p:cNvSpPr>
          <p:nvPr>
            <p:ph type="sldNum" sz="quarter" idx="12"/>
          </p:nvPr>
        </p:nvSpPr>
        <p:spPr/>
        <p:txBody>
          <a:bodyPr/>
          <a:lstStyle/>
          <a:p>
            <a:fld id="{C08C1054-7CBB-4859-AB35-F8D9B6B9E25D}" type="slidenum">
              <a:rPr lang="en-US" smtClean="0"/>
              <a:pPr/>
              <a:t>15</a:t>
            </a:fld>
            <a:endParaRPr lang="en-US" dirty="0"/>
          </a:p>
        </p:txBody>
      </p:sp>
      <p:graphicFrame>
        <p:nvGraphicFramePr>
          <p:cNvPr id="8" name="Diagram 7">
            <a:extLst>
              <a:ext uri="{FF2B5EF4-FFF2-40B4-BE49-F238E27FC236}">
                <a16:creationId xmlns:a16="http://schemas.microsoft.com/office/drawing/2014/main" id="{7EF42FBA-A0E1-4044-A24A-46DB7EEF5F8C}"/>
              </a:ext>
            </a:extLst>
          </p:cNvPr>
          <p:cNvGraphicFramePr/>
          <p:nvPr>
            <p:extLst>
              <p:ext uri="{D42A27DB-BD31-4B8C-83A1-F6EECF244321}">
                <p14:modId xmlns:p14="http://schemas.microsoft.com/office/powerpoint/2010/main" val="1853847956"/>
              </p:ext>
            </p:extLst>
          </p:nvPr>
        </p:nvGraphicFramePr>
        <p:xfrm>
          <a:off x="435935" y="1626781"/>
          <a:ext cx="11323674" cy="4578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CFB05313-9F37-4655-A1F8-8A2536CFA579}"/>
              </a:ext>
            </a:extLst>
          </p:cNvPr>
          <p:cNvSpPr txBox="1"/>
          <p:nvPr/>
        </p:nvSpPr>
        <p:spPr>
          <a:xfrm>
            <a:off x="1581150" y="200025"/>
            <a:ext cx="3669146" cy="646331"/>
          </a:xfrm>
          <a:prstGeom prst="rect">
            <a:avLst/>
          </a:prstGeom>
          <a:noFill/>
        </p:spPr>
        <p:txBody>
          <a:bodyPr wrap="none" rtlCol="0">
            <a:spAutoFit/>
          </a:bodyPr>
          <a:lstStyle/>
          <a:p>
            <a:r>
              <a:rPr lang="en-US" sz="3600" dirty="0">
                <a:solidFill>
                  <a:schemeClr val="bg1"/>
                </a:solidFill>
              </a:rPr>
              <a:t>Team Contribution</a:t>
            </a:r>
          </a:p>
        </p:txBody>
      </p:sp>
    </p:spTree>
    <p:extLst>
      <p:ext uri="{BB962C8B-B14F-4D97-AF65-F5344CB8AC3E}">
        <p14:creationId xmlns:p14="http://schemas.microsoft.com/office/powerpoint/2010/main" val="3746311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With the hope of getting good marks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7422" y="2417549"/>
            <a:ext cx="5170737" cy="2718906"/>
          </a:xfrm>
        </p:spPr>
      </p:pic>
      <p:sp>
        <p:nvSpPr>
          <p:cNvPr id="4" name="Text Placeholder 3"/>
          <p:cNvSpPr>
            <a:spLocks noGrp="1"/>
          </p:cNvSpPr>
          <p:nvPr>
            <p:ph type="body" sz="quarter" idx="13"/>
          </p:nvPr>
        </p:nvSpPr>
        <p:spPr/>
        <p:txBody>
          <a:bodyPr/>
          <a:lstStyle/>
          <a:p>
            <a:r>
              <a:rPr lang="en-US" dirty="0"/>
              <a:t>THANK YOU</a:t>
            </a:r>
          </a:p>
        </p:txBody>
      </p:sp>
      <p:sp>
        <p:nvSpPr>
          <p:cNvPr id="6" name="Slide Number Placeholder 5"/>
          <p:cNvSpPr>
            <a:spLocks noGrp="1"/>
          </p:cNvSpPr>
          <p:nvPr>
            <p:ph type="sldNum" sz="quarter" idx="12"/>
          </p:nvPr>
        </p:nvSpPr>
        <p:spPr/>
        <p:txBody>
          <a:bodyPr/>
          <a:lstStyle/>
          <a:p>
            <a:fld id="{C08C1054-7CBB-4859-AB35-F8D9B6B9E25D}" type="slidenum">
              <a:rPr lang="en-US" smtClean="0"/>
              <a:pPr/>
              <a:t>16</a:t>
            </a:fld>
            <a:endParaRPr lang="en-US" dirty="0"/>
          </a:p>
        </p:txBody>
      </p:sp>
    </p:spTree>
    <p:extLst>
      <p:ext uri="{BB962C8B-B14F-4D97-AF65-F5344CB8AC3E}">
        <p14:creationId xmlns:p14="http://schemas.microsoft.com/office/powerpoint/2010/main" val="2968271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Agenda</a:t>
            </a:r>
            <a:endParaRPr lang="en-US" dirty="0"/>
          </a:p>
        </p:txBody>
      </p:sp>
      <p:sp>
        <p:nvSpPr>
          <p:cNvPr id="4" name="Slide Number Placeholder 3"/>
          <p:cNvSpPr>
            <a:spLocks noGrp="1"/>
          </p:cNvSpPr>
          <p:nvPr>
            <p:ph type="sldNum" sz="quarter" idx="12"/>
          </p:nvPr>
        </p:nvSpPr>
        <p:spPr/>
        <p:txBody>
          <a:bodyPr>
            <a:normAutofit/>
          </a:bodyPr>
          <a:lstStyle/>
          <a:p>
            <a:fld id="{C08C1054-7CBB-4859-AB35-F8D9B6B9E25D}" type="slidenum">
              <a:rPr lang="en-US" smtClean="0"/>
              <a:pPr/>
              <a:t>2</a:t>
            </a:fld>
            <a:endParaRPr lang="en-US"/>
          </a:p>
        </p:txBody>
      </p:sp>
      <p:graphicFrame>
        <p:nvGraphicFramePr>
          <p:cNvPr id="11" name="Diagram 10"/>
          <p:cNvGraphicFramePr/>
          <p:nvPr>
            <p:extLst>
              <p:ext uri="{D42A27DB-BD31-4B8C-83A1-F6EECF244321}">
                <p14:modId xmlns:p14="http://schemas.microsoft.com/office/powerpoint/2010/main" val="2430962543"/>
              </p:ext>
            </p:extLst>
          </p:nvPr>
        </p:nvGraphicFramePr>
        <p:xfrm>
          <a:off x="2038074" y="1436343"/>
          <a:ext cx="8115852" cy="4540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EBE03A90-F5BF-42CE-8865-B45C3C6E4835}"/>
              </a:ext>
            </a:extLst>
          </p:cNvPr>
          <p:cNvSpPr txBox="1"/>
          <p:nvPr/>
        </p:nvSpPr>
        <p:spPr>
          <a:xfrm>
            <a:off x="1876425" y="152400"/>
            <a:ext cx="1757789" cy="707886"/>
          </a:xfrm>
          <a:prstGeom prst="rect">
            <a:avLst/>
          </a:prstGeom>
          <a:noFill/>
        </p:spPr>
        <p:txBody>
          <a:bodyPr wrap="none" rtlCol="0">
            <a:spAutoFit/>
          </a:bodyPr>
          <a:lstStyle/>
          <a:p>
            <a:r>
              <a:rPr lang="en-US" sz="4000" dirty="0">
                <a:solidFill>
                  <a:schemeClr val="bg1"/>
                </a:solidFill>
              </a:rPr>
              <a:t>Agenda</a:t>
            </a:r>
          </a:p>
        </p:txBody>
      </p:sp>
      <p:grpSp>
        <p:nvGrpSpPr>
          <p:cNvPr id="6" name="Group 5">
            <a:extLst>
              <a:ext uri="{FF2B5EF4-FFF2-40B4-BE49-F238E27FC236}">
                <a16:creationId xmlns:a16="http://schemas.microsoft.com/office/drawing/2014/main" id="{E03B2418-6FEE-489E-8551-2D2F62FA0501}"/>
              </a:ext>
            </a:extLst>
          </p:cNvPr>
          <p:cNvGrpSpPr/>
          <p:nvPr/>
        </p:nvGrpSpPr>
        <p:grpSpPr>
          <a:xfrm>
            <a:off x="2038074" y="5909312"/>
            <a:ext cx="601944" cy="859919"/>
            <a:chOff x="1" y="3809011"/>
            <a:chExt cx="601944" cy="859919"/>
          </a:xfrm>
        </p:grpSpPr>
        <p:sp>
          <p:nvSpPr>
            <p:cNvPr id="7" name="Arrow: Chevron 6">
              <a:extLst>
                <a:ext uri="{FF2B5EF4-FFF2-40B4-BE49-F238E27FC236}">
                  <a16:creationId xmlns:a16="http://schemas.microsoft.com/office/drawing/2014/main" id="{BEDA336D-8334-4D4F-8E7F-A22E35DE7D5B}"/>
                </a:ext>
              </a:extLst>
            </p:cNvPr>
            <p:cNvSpPr/>
            <p:nvPr/>
          </p:nvSpPr>
          <p:spPr>
            <a:xfrm rot="5400000">
              <a:off x="-128987" y="3937999"/>
              <a:ext cx="859919" cy="601943"/>
            </a:xfrm>
            <a:prstGeom prst="chevron">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Arrow: Chevron 4">
              <a:extLst>
                <a:ext uri="{FF2B5EF4-FFF2-40B4-BE49-F238E27FC236}">
                  <a16:creationId xmlns:a16="http://schemas.microsoft.com/office/drawing/2014/main" id="{E0559E00-91B5-482D-A69E-D55A8DB2C471}"/>
                </a:ext>
              </a:extLst>
            </p:cNvPr>
            <p:cNvSpPr txBox="1"/>
            <p:nvPr/>
          </p:nvSpPr>
          <p:spPr>
            <a:xfrm>
              <a:off x="2" y="4109983"/>
              <a:ext cx="601943" cy="2579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grpSp>
      <p:grpSp>
        <p:nvGrpSpPr>
          <p:cNvPr id="17" name="Group 16">
            <a:extLst>
              <a:ext uri="{FF2B5EF4-FFF2-40B4-BE49-F238E27FC236}">
                <a16:creationId xmlns:a16="http://schemas.microsoft.com/office/drawing/2014/main" id="{41B84727-0F3D-4487-99F2-1FA1F984B6D6}"/>
              </a:ext>
            </a:extLst>
          </p:cNvPr>
          <p:cNvGrpSpPr/>
          <p:nvPr/>
        </p:nvGrpSpPr>
        <p:grpSpPr>
          <a:xfrm>
            <a:off x="2640017" y="5909312"/>
            <a:ext cx="7528479" cy="545417"/>
            <a:chOff x="587372" y="3700830"/>
            <a:chExt cx="7528479" cy="545417"/>
          </a:xfrm>
        </p:grpSpPr>
        <p:sp>
          <p:nvSpPr>
            <p:cNvPr id="18" name="Rectangle: Top Corners Rounded 17">
              <a:extLst>
                <a:ext uri="{FF2B5EF4-FFF2-40B4-BE49-F238E27FC236}">
                  <a16:creationId xmlns:a16="http://schemas.microsoft.com/office/drawing/2014/main" id="{CE9E1555-E3E6-48C7-9462-81D7DAA9BC05}"/>
                </a:ext>
              </a:extLst>
            </p:cNvPr>
            <p:cNvSpPr/>
            <p:nvPr/>
          </p:nvSpPr>
          <p:spPr>
            <a:xfrm rot="5400000">
              <a:off x="4078903" y="209299"/>
              <a:ext cx="545417" cy="7528479"/>
            </a:xfrm>
            <a:prstGeom prst="round2Same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Rectangle: Top Corners Rounded 4">
              <a:extLst>
                <a:ext uri="{FF2B5EF4-FFF2-40B4-BE49-F238E27FC236}">
                  <a16:creationId xmlns:a16="http://schemas.microsoft.com/office/drawing/2014/main" id="{81A90B4F-6E93-455D-A67E-D58D156EFEC8}"/>
                </a:ext>
              </a:extLst>
            </p:cNvPr>
            <p:cNvSpPr txBox="1"/>
            <p:nvPr/>
          </p:nvSpPr>
          <p:spPr>
            <a:xfrm>
              <a:off x="587373" y="3727455"/>
              <a:ext cx="7501854" cy="49216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dirty="0"/>
                <a:t> User Interfaces and GUI</a:t>
              </a:r>
              <a:endParaRPr lang="en-US" sz="3200" kern="1200" dirty="0"/>
            </a:p>
          </p:txBody>
        </p:sp>
      </p:grpSp>
    </p:spTree>
    <p:extLst>
      <p:ext uri="{BB962C8B-B14F-4D97-AF65-F5344CB8AC3E}">
        <p14:creationId xmlns:p14="http://schemas.microsoft.com/office/powerpoint/2010/main" val="3841801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943277" y="712269"/>
            <a:ext cx="3370998" cy="5502264"/>
          </a:xfrm>
        </p:spPr>
        <p:txBody>
          <a:bodyPr vert="horz" lIns="91440" tIns="45720" rIns="91440" bIns="45720" rtlCol="0" anchor="ctr">
            <a:normAutofit/>
          </a:bodyPr>
          <a:lstStyle/>
          <a:p>
            <a:pPr algn="l"/>
            <a:r>
              <a:rPr lang="en-US" sz="4400" kern="1200">
                <a:solidFill>
                  <a:srgbClr val="FFFFFF"/>
                </a:solidFill>
                <a:latin typeface="+mj-lt"/>
                <a:ea typeface="+mj-ea"/>
                <a:cs typeface="+mj-cs"/>
              </a:rPr>
              <a:t>Community for Developers ?</a:t>
            </a:r>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08C1054-7CBB-4859-AB35-F8D9B6B9E25D}" type="slidenum">
              <a:rPr lang="en-US">
                <a:solidFill>
                  <a:schemeClr val="tx1"/>
                </a:solidFill>
              </a:rPr>
              <a:pPr>
                <a:spcAft>
                  <a:spcPts val="600"/>
                </a:spcAft>
              </a:pPr>
              <a:t>3</a:t>
            </a:fld>
            <a:endParaRPr lang="en-US">
              <a:solidFill>
                <a:schemeClr val="tx1"/>
              </a:solidFill>
            </a:endParaRPr>
          </a:p>
        </p:txBody>
      </p:sp>
      <p:graphicFrame>
        <p:nvGraphicFramePr>
          <p:cNvPr id="16" name="Content Placeholder 2"/>
          <p:cNvGraphicFramePr>
            <a:graphicFrameLocks noGrp="1"/>
          </p:cNvGraphicFramePr>
          <p:nvPr>
            <p:ph idx="4294967295"/>
            <p:extLst>
              <p:ext uri="{D42A27DB-BD31-4B8C-83A1-F6EECF244321}">
                <p14:modId xmlns:p14="http://schemas.microsoft.com/office/powerpoint/2010/main" val="218056723"/>
              </p:ext>
            </p:extLst>
          </p:nvPr>
        </p:nvGraphicFramePr>
        <p:xfrm>
          <a:off x="5180013" y="1357313"/>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3957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E1FC7B4-E4A7-4452-B413-1A623E3A72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3">
            <a:extLst>
              <a:ext uri="{FF2B5EF4-FFF2-40B4-BE49-F238E27FC236}">
                <a16:creationId xmlns:a16="http://schemas.microsoft.com/office/drawing/2014/main" id="{E0709AF0-24F0-4486-B189-BE6386BDB19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1">
            <a:extLst>
              <a:ext uri="{FF2B5EF4-FFF2-40B4-BE49-F238E27FC236}">
                <a16:creationId xmlns:a16="http://schemas.microsoft.com/office/drawing/2014/main" id="{FBE3B62F-5853-4A3C-B050-6186351A71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765767" y="91906"/>
            <a:ext cx="10520702"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Project Design</a:t>
            </a:r>
            <a:endParaRPr lang="en-US" sz="4400" kern="1200" dirty="0">
              <a:solidFill>
                <a:schemeClr val="tx1"/>
              </a:solidFill>
              <a:latin typeface="+mj-lt"/>
              <a:ea typeface="+mj-ea"/>
              <a:cs typeface="+mj-cs"/>
            </a:endParaRPr>
          </a:p>
        </p:txBody>
      </p:sp>
      <p:sp>
        <p:nvSpPr>
          <p:cNvPr id="6" name="Slide Number Placeholder 5"/>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08C1054-7CBB-4859-AB35-F8D9B6B9E25D}" type="slidenum">
              <a:rPr lang="en-US" smtClean="0">
                <a:solidFill>
                  <a:schemeClr val="tx1">
                    <a:alpha val="80000"/>
                  </a:schemeClr>
                </a:solidFill>
              </a:rPr>
              <a:pPr>
                <a:spcAft>
                  <a:spcPts val="600"/>
                </a:spcAft>
              </a:pPr>
              <a:t>4</a:t>
            </a:fld>
            <a:endParaRPr lang="en-US">
              <a:solidFill>
                <a:schemeClr val="tx1">
                  <a:alpha val="80000"/>
                </a:schemeClr>
              </a:solidFill>
            </a:endParaRPr>
          </a:p>
        </p:txBody>
      </p:sp>
      <p:pic>
        <p:nvPicPr>
          <p:cNvPr id="8" name="Picture 7">
            <a:extLst>
              <a:ext uri="{FF2B5EF4-FFF2-40B4-BE49-F238E27FC236}">
                <a16:creationId xmlns:a16="http://schemas.microsoft.com/office/drawing/2014/main" id="{D328D796-EECE-4AD6-83FC-650C2D8AD8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5282" y="1580828"/>
            <a:ext cx="5439904" cy="4530670"/>
          </a:xfrm>
          <a:prstGeom prst="rect">
            <a:avLst/>
          </a:prstGeom>
          <a:noFill/>
          <a:ln>
            <a:noFill/>
          </a:ln>
        </p:spPr>
      </p:pic>
      <p:pic>
        <p:nvPicPr>
          <p:cNvPr id="9" name="Picture 8" descr="A close up of a logo&#10;&#10;Description generated with very high confidence">
            <a:extLst>
              <a:ext uri="{FF2B5EF4-FFF2-40B4-BE49-F238E27FC236}">
                <a16:creationId xmlns:a16="http://schemas.microsoft.com/office/drawing/2014/main" id="{9C862EE6-C30A-4031-930C-D56A56061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916" y="1571401"/>
            <a:ext cx="5597429" cy="4530670"/>
          </a:xfrm>
          <a:prstGeom prst="rect">
            <a:avLst/>
          </a:prstGeom>
        </p:spPr>
      </p:pic>
    </p:spTree>
    <p:extLst>
      <p:ext uri="{BB962C8B-B14F-4D97-AF65-F5344CB8AC3E}">
        <p14:creationId xmlns:p14="http://schemas.microsoft.com/office/powerpoint/2010/main" val="35149621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5F00-7DD2-4F10-A8B2-12D2447EB130}"/>
              </a:ext>
            </a:extLst>
          </p:cNvPr>
          <p:cNvSpPr>
            <a:spLocks noGrp="1"/>
          </p:cNvSpPr>
          <p:nvPr>
            <p:ph type="ctrTitle"/>
          </p:nvPr>
        </p:nvSpPr>
        <p:spPr>
          <a:xfrm>
            <a:off x="685014" y="339364"/>
            <a:ext cx="9144000" cy="838985"/>
          </a:xfrm>
        </p:spPr>
        <p:txBody>
          <a:bodyPr>
            <a:normAutofit fontScale="90000"/>
          </a:bodyPr>
          <a:lstStyle/>
          <a:p>
            <a:r>
              <a:rPr lang="en-US" dirty="0">
                <a:latin typeface="+mn-lt"/>
              </a:rPr>
              <a:t>Smart Community Features</a:t>
            </a:r>
          </a:p>
        </p:txBody>
      </p:sp>
      <p:sp>
        <p:nvSpPr>
          <p:cNvPr id="3" name="Subtitle 2">
            <a:extLst>
              <a:ext uri="{FF2B5EF4-FFF2-40B4-BE49-F238E27FC236}">
                <a16:creationId xmlns:a16="http://schemas.microsoft.com/office/drawing/2014/main" id="{013E9F2E-7FA8-4719-8B09-2D0A88795C8A}"/>
              </a:ext>
            </a:extLst>
          </p:cNvPr>
          <p:cNvSpPr>
            <a:spLocks noGrp="1"/>
          </p:cNvSpPr>
          <p:nvPr>
            <p:ph type="subTitle" idx="1"/>
          </p:nvPr>
        </p:nvSpPr>
        <p:spPr>
          <a:xfrm>
            <a:off x="1005526" y="1774596"/>
            <a:ext cx="9144000" cy="3308807"/>
          </a:xfrm>
        </p:spPr>
        <p:txBody>
          <a:bodyPr/>
          <a:lstStyle/>
          <a:p>
            <a:pPr marL="342900" indent="-342900" algn="l">
              <a:buFont typeface="Arial" panose="020B0604020202020204" pitchFamily="34" charset="0"/>
              <a:buChar char="•"/>
            </a:pPr>
            <a:r>
              <a:rPr lang="en-US" b="1" dirty="0"/>
              <a:t>Smart Communication: </a:t>
            </a:r>
            <a:r>
              <a:rPr lang="en-US" dirty="0"/>
              <a:t>Two communication channels are provided. One between the communities and another between the Admin and the communities.</a:t>
            </a:r>
          </a:p>
          <a:p>
            <a:pPr algn="l"/>
            <a:endParaRPr lang="en-US" dirty="0"/>
          </a:p>
          <a:p>
            <a:pPr marL="342900" indent="-342900" algn="l">
              <a:buFont typeface="Arial" panose="020B0604020202020204" pitchFamily="34" charset="0"/>
              <a:buChar char="•"/>
            </a:pPr>
            <a:r>
              <a:rPr lang="en-US" b="1" dirty="0"/>
              <a:t>Scalability: </a:t>
            </a:r>
            <a:r>
              <a:rPr lang="en-US" dirty="0"/>
              <a:t>Communities can be created and deleted as per the requirements by the Admin. The resources used during the creation of the community and released during the deletion of the community will be managed by the AWS auto-scalability feature</a:t>
            </a:r>
            <a:endParaRPr lang="en-US" b="1"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A0BA9B8-EC10-48FC-9E4C-35252411A28D}"/>
              </a:ext>
            </a:extLst>
          </p:cNvPr>
          <p:cNvSpPr>
            <a:spLocks noGrp="1"/>
          </p:cNvSpPr>
          <p:nvPr>
            <p:ph type="sldNum" sz="quarter" idx="12"/>
          </p:nvPr>
        </p:nvSpPr>
        <p:spPr/>
        <p:txBody>
          <a:bodyPr/>
          <a:lstStyle/>
          <a:p>
            <a:fld id="{C08C1054-7CBB-4859-AB35-F8D9B6B9E25D}" type="slidenum">
              <a:rPr lang="en-US" smtClean="0"/>
              <a:t>5</a:t>
            </a:fld>
            <a:endParaRPr lang="en-US"/>
          </a:p>
        </p:txBody>
      </p:sp>
    </p:spTree>
    <p:extLst>
      <p:ext uri="{BB962C8B-B14F-4D97-AF65-F5344CB8AC3E}">
        <p14:creationId xmlns:p14="http://schemas.microsoft.com/office/powerpoint/2010/main" val="1412408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E25B66-4391-4A55-A5D5-3BF4F52759C3}"/>
              </a:ext>
            </a:extLst>
          </p:cNvPr>
          <p:cNvSpPr>
            <a:spLocks noGrp="1"/>
          </p:cNvSpPr>
          <p:nvPr>
            <p:ph type="subTitle" idx="1"/>
          </p:nvPr>
        </p:nvSpPr>
        <p:spPr>
          <a:xfrm>
            <a:off x="1524000" y="1649691"/>
            <a:ext cx="9144000" cy="3608109"/>
          </a:xfrm>
        </p:spPr>
        <p:txBody>
          <a:bodyPr/>
          <a:lstStyle/>
          <a:p>
            <a:pPr marL="342900" indent="-342900" algn="l">
              <a:buFont typeface="Arial" panose="020B0604020202020204" pitchFamily="34" charset="0"/>
              <a:buChar char="•"/>
            </a:pPr>
            <a:r>
              <a:rPr lang="en-US" b="1" dirty="0"/>
              <a:t>Sustainability: </a:t>
            </a:r>
            <a:r>
              <a:rPr lang="en-US" dirty="0"/>
              <a:t>Since the project is deployed in the cloud environment, people can access it from anywhere using the public link provided by the AWS</a:t>
            </a:r>
          </a:p>
          <a:p>
            <a:pPr algn="l"/>
            <a:endParaRPr lang="en-US" dirty="0"/>
          </a:p>
          <a:p>
            <a:pPr marL="342900" indent="-342900" algn="l">
              <a:buFont typeface="Arial" panose="020B0604020202020204" pitchFamily="34" charset="0"/>
              <a:buChar char="•"/>
            </a:pPr>
            <a:r>
              <a:rPr lang="en-US" b="1" dirty="0"/>
              <a:t>Load Balancing: </a:t>
            </a:r>
            <a:r>
              <a:rPr lang="en-US" dirty="0"/>
              <a:t>Load Balancing will be done by the AWS cloud. Load balancing is enabled for the EC2 instance. Using the DNS name the service can be accessed by anyone anywhere.</a:t>
            </a:r>
          </a:p>
          <a:p>
            <a:pPr marL="342900" indent="-342900" algn="l">
              <a:buFont typeface="Arial" panose="020B0604020202020204" pitchFamily="34" charset="0"/>
              <a:buChar char="•"/>
            </a:pPr>
            <a:endParaRPr lang="en-US" b="1" dirty="0"/>
          </a:p>
        </p:txBody>
      </p:sp>
      <p:sp>
        <p:nvSpPr>
          <p:cNvPr id="4" name="Slide Number Placeholder 3">
            <a:extLst>
              <a:ext uri="{FF2B5EF4-FFF2-40B4-BE49-F238E27FC236}">
                <a16:creationId xmlns:a16="http://schemas.microsoft.com/office/drawing/2014/main" id="{EFAE9C81-6A64-4DAB-87E9-2E0C2058F875}"/>
              </a:ext>
            </a:extLst>
          </p:cNvPr>
          <p:cNvSpPr>
            <a:spLocks noGrp="1"/>
          </p:cNvSpPr>
          <p:nvPr>
            <p:ph type="sldNum" sz="quarter" idx="12"/>
          </p:nvPr>
        </p:nvSpPr>
        <p:spPr/>
        <p:txBody>
          <a:bodyPr/>
          <a:lstStyle/>
          <a:p>
            <a:fld id="{C08C1054-7CBB-4859-AB35-F8D9B6B9E25D}" type="slidenum">
              <a:rPr lang="en-US" smtClean="0"/>
              <a:t>6</a:t>
            </a:fld>
            <a:endParaRPr lang="en-US"/>
          </a:p>
        </p:txBody>
      </p:sp>
    </p:spTree>
    <p:extLst>
      <p:ext uri="{BB962C8B-B14F-4D97-AF65-F5344CB8AC3E}">
        <p14:creationId xmlns:p14="http://schemas.microsoft.com/office/powerpoint/2010/main" val="213297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350E-BF6E-4662-B5ED-9A3609381462}"/>
              </a:ext>
            </a:extLst>
          </p:cNvPr>
          <p:cNvSpPr>
            <a:spLocks noGrp="1"/>
          </p:cNvSpPr>
          <p:nvPr>
            <p:ph type="ctrTitle"/>
          </p:nvPr>
        </p:nvSpPr>
        <p:spPr>
          <a:xfrm>
            <a:off x="355076" y="367646"/>
            <a:ext cx="9144000" cy="742362"/>
          </a:xfrm>
        </p:spPr>
        <p:txBody>
          <a:bodyPr>
            <a:normAutofit fontScale="90000"/>
          </a:bodyPr>
          <a:lstStyle/>
          <a:p>
            <a:r>
              <a:rPr lang="en-US" dirty="0" err="1"/>
              <a:t>WorkFlow</a:t>
            </a:r>
            <a:r>
              <a:rPr lang="en-US" dirty="0"/>
              <a:t>: Community Creation</a:t>
            </a:r>
          </a:p>
        </p:txBody>
      </p:sp>
      <p:sp>
        <p:nvSpPr>
          <p:cNvPr id="3" name="Subtitle 2">
            <a:extLst>
              <a:ext uri="{FF2B5EF4-FFF2-40B4-BE49-F238E27FC236}">
                <a16:creationId xmlns:a16="http://schemas.microsoft.com/office/drawing/2014/main" id="{E01821AF-C397-40F7-AAAB-6108ABC9C359}"/>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AFA716C-E945-4BB5-8610-D3D52F90269E}"/>
              </a:ext>
            </a:extLst>
          </p:cNvPr>
          <p:cNvSpPr>
            <a:spLocks noGrp="1"/>
          </p:cNvSpPr>
          <p:nvPr>
            <p:ph type="sldNum" sz="quarter" idx="12"/>
          </p:nvPr>
        </p:nvSpPr>
        <p:spPr/>
        <p:txBody>
          <a:bodyPr/>
          <a:lstStyle/>
          <a:p>
            <a:fld id="{C08C1054-7CBB-4859-AB35-F8D9B6B9E25D}" type="slidenum">
              <a:rPr lang="en-US" smtClean="0"/>
              <a:t>7</a:t>
            </a:fld>
            <a:endParaRPr lang="en-US"/>
          </a:p>
        </p:txBody>
      </p:sp>
      <p:pic>
        <p:nvPicPr>
          <p:cNvPr id="5" name="Picture 4">
            <a:extLst>
              <a:ext uri="{FF2B5EF4-FFF2-40B4-BE49-F238E27FC236}">
                <a16:creationId xmlns:a16="http://schemas.microsoft.com/office/drawing/2014/main" id="{19446FDF-777E-4EEA-9313-3BA76E019B9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4337" y="1357460"/>
            <a:ext cx="9973559" cy="5231876"/>
          </a:xfrm>
          <a:prstGeom prst="rect">
            <a:avLst/>
          </a:prstGeom>
          <a:noFill/>
          <a:ln>
            <a:noFill/>
          </a:ln>
        </p:spPr>
      </p:pic>
    </p:spTree>
    <p:extLst>
      <p:ext uri="{BB962C8B-B14F-4D97-AF65-F5344CB8AC3E}">
        <p14:creationId xmlns:p14="http://schemas.microsoft.com/office/powerpoint/2010/main" val="1784108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10FD-CEBF-446E-9580-F927F99FE7E6}"/>
              </a:ext>
            </a:extLst>
          </p:cNvPr>
          <p:cNvSpPr>
            <a:spLocks noGrp="1"/>
          </p:cNvSpPr>
          <p:nvPr>
            <p:ph type="ctrTitle"/>
          </p:nvPr>
        </p:nvSpPr>
        <p:spPr>
          <a:xfrm>
            <a:off x="-559324" y="-122548"/>
            <a:ext cx="11227324" cy="1517715"/>
          </a:xfrm>
        </p:spPr>
        <p:txBody>
          <a:bodyPr>
            <a:normAutofit/>
          </a:bodyPr>
          <a:lstStyle/>
          <a:p>
            <a:r>
              <a:rPr lang="en-US" sz="4800" dirty="0" err="1"/>
              <a:t>WorkFlow</a:t>
            </a:r>
            <a:r>
              <a:rPr lang="en-US" sz="4800" dirty="0"/>
              <a:t>: Communication Between Communities</a:t>
            </a:r>
          </a:p>
        </p:txBody>
      </p:sp>
      <p:sp>
        <p:nvSpPr>
          <p:cNvPr id="3" name="Subtitle 2">
            <a:extLst>
              <a:ext uri="{FF2B5EF4-FFF2-40B4-BE49-F238E27FC236}">
                <a16:creationId xmlns:a16="http://schemas.microsoft.com/office/drawing/2014/main" id="{B3C2325E-DF36-4C7D-9F99-C80BB16F38F7}"/>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B1BA632-F551-4357-8E2F-4B202538CBE2}"/>
              </a:ext>
            </a:extLst>
          </p:cNvPr>
          <p:cNvSpPr>
            <a:spLocks noGrp="1"/>
          </p:cNvSpPr>
          <p:nvPr>
            <p:ph type="sldNum" sz="quarter" idx="12"/>
          </p:nvPr>
        </p:nvSpPr>
        <p:spPr/>
        <p:txBody>
          <a:bodyPr/>
          <a:lstStyle/>
          <a:p>
            <a:fld id="{C08C1054-7CBB-4859-AB35-F8D9B6B9E25D}" type="slidenum">
              <a:rPr lang="en-US" smtClean="0"/>
              <a:t>8</a:t>
            </a:fld>
            <a:endParaRPr lang="en-US"/>
          </a:p>
        </p:txBody>
      </p:sp>
      <p:pic>
        <p:nvPicPr>
          <p:cNvPr id="5" name="Picture 4">
            <a:extLst>
              <a:ext uri="{FF2B5EF4-FFF2-40B4-BE49-F238E27FC236}">
                <a16:creationId xmlns:a16="http://schemas.microsoft.com/office/drawing/2014/main" id="{77DD5182-AA26-4845-83A0-E57E14576FD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3793" y="1492469"/>
            <a:ext cx="9606455" cy="4863881"/>
          </a:xfrm>
          <a:prstGeom prst="rect">
            <a:avLst/>
          </a:prstGeom>
          <a:noFill/>
          <a:ln>
            <a:noFill/>
          </a:ln>
        </p:spPr>
      </p:pic>
    </p:spTree>
    <p:extLst>
      <p:ext uri="{BB962C8B-B14F-4D97-AF65-F5344CB8AC3E}">
        <p14:creationId xmlns:p14="http://schemas.microsoft.com/office/powerpoint/2010/main" val="4237891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9933-CE8A-4B4E-B2F7-430335FE4D56}"/>
              </a:ext>
            </a:extLst>
          </p:cNvPr>
          <p:cNvSpPr>
            <a:spLocks noGrp="1"/>
          </p:cNvSpPr>
          <p:nvPr>
            <p:ph type="ctrTitle"/>
          </p:nvPr>
        </p:nvSpPr>
        <p:spPr/>
        <p:txBody>
          <a:bodyPr>
            <a:normAutofit fontScale="90000"/>
          </a:bodyPr>
          <a:lstStyle/>
          <a:p>
            <a:r>
              <a:rPr lang="en-US" dirty="0" err="1"/>
              <a:t>WorkFlow</a:t>
            </a:r>
            <a:r>
              <a:rPr lang="en-US" dirty="0"/>
              <a:t>: Communication Between Admin and User Community</a:t>
            </a:r>
          </a:p>
        </p:txBody>
      </p:sp>
      <p:sp>
        <p:nvSpPr>
          <p:cNvPr id="4" name="Slide Number Placeholder 3">
            <a:extLst>
              <a:ext uri="{FF2B5EF4-FFF2-40B4-BE49-F238E27FC236}">
                <a16:creationId xmlns:a16="http://schemas.microsoft.com/office/drawing/2014/main" id="{9283A3F7-EE88-4292-9197-63502D648512}"/>
              </a:ext>
            </a:extLst>
          </p:cNvPr>
          <p:cNvSpPr>
            <a:spLocks noGrp="1"/>
          </p:cNvSpPr>
          <p:nvPr>
            <p:ph type="sldNum" sz="quarter" idx="12"/>
          </p:nvPr>
        </p:nvSpPr>
        <p:spPr/>
        <p:txBody>
          <a:bodyPr/>
          <a:lstStyle/>
          <a:p>
            <a:fld id="{C08C1054-7CBB-4859-AB35-F8D9B6B9E25D}" type="slidenum">
              <a:rPr lang="en-US" smtClean="0"/>
              <a:pPr/>
              <a:t>9</a:t>
            </a:fld>
            <a:endParaRPr lang="en-US" dirty="0"/>
          </a:p>
        </p:txBody>
      </p:sp>
      <p:pic>
        <p:nvPicPr>
          <p:cNvPr id="5" name="Content Placeholder 4">
            <a:extLst>
              <a:ext uri="{FF2B5EF4-FFF2-40B4-BE49-F238E27FC236}">
                <a16:creationId xmlns:a16="http://schemas.microsoft.com/office/drawing/2014/main" id="{DEFB8DA9-F90F-4261-9089-64E12A0CB37C}"/>
              </a:ext>
            </a:extLst>
          </p:cNvPr>
          <p:cNvPicPr>
            <a:picLocks noGrp="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961534" y="1640591"/>
            <a:ext cx="9301163" cy="4414838"/>
          </a:xfrm>
          <a:prstGeom prst="rect">
            <a:avLst/>
          </a:prstGeom>
          <a:noFill/>
          <a:ln>
            <a:noFill/>
          </a:ln>
        </p:spPr>
      </p:pic>
      <p:sp>
        <p:nvSpPr>
          <p:cNvPr id="7" name="Rectangle 6">
            <a:extLst>
              <a:ext uri="{FF2B5EF4-FFF2-40B4-BE49-F238E27FC236}">
                <a16:creationId xmlns:a16="http://schemas.microsoft.com/office/drawing/2014/main" id="{B8EFA16C-EF61-4579-A8BD-F04923965675}"/>
              </a:ext>
            </a:extLst>
          </p:cNvPr>
          <p:cNvSpPr/>
          <p:nvPr/>
        </p:nvSpPr>
        <p:spPr>
          <a:xfrm>
            <a:off x="201347" y="-79529"/>
            <a:ext cx="11610439" cy="1569660"/>
          </a:xfrm>
          <a:prstGeom prst="rect">
            <a:avLst/>
          </a:prstGeom>
        </p:spPr>
        <p:txBody>
          <a:bodyPr wrap="square">
            <a:spAutoFit/>
          </a:bodyPr>
          <a:lstStyle/>
          <a:p>
            <a:r>
              <a:rPr lang="en-US" sz="4800" b="1" dirty="0" err="1">
                <a:solidFill>
                  <a:schemeClr val="bg1"/>
                </a:solidFill>
              </a:rPr>
              <a:t>WorkFlow</a:t>
            </a:r>
            <a:r>
              <a:rPr lang="en-US" sz="4800" b="1" dirty="0">
                <a:solidFill>
                  <a:schemeClr val="bg1"/>
                </a:solidFill>
              </a:rPr>
              <a:t>: Communication Between Admin and User Community</a:t>
            </a:r>
          </a:p>
        </p:txBody>
      </p:sp>
    </p:spTree>
    <p:extLst>
      <p:ext uri="{BB962C8B-B14F-4D97-AF65-F5344CB8AC3E}">
        <p14:creationId xmlns:p14="http://schemas.microsoft.com/office/powerpoint/2010/main" val="2865031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1051</TotalTime>
  <Words>344</Words>
  <Application>Microsoft Office PowerPoint</Application>
  <PresentationFormat>Widescreen</PresentationFormat>
  <Paragraphs>64</Paragraphs>
  <Slides>16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 Community for Developers </vt:lpstr>
      <vt:lpstr>Agenda</vt:lpstr>
      <vt:lpstr>Community for Developers ?</vt:lpstr>
      <vt:lpstr>Project Design</vt:lpstr>
      <vt:lpstr>Smart Community Features</vt:lpstr>
      <vt:lpstr>PowerPoint Presentation</vt:lpstr>
      <vt:lpstr>WorkFlow: Community Creation</vt:lpstr>
      <vt:lpstr>WorkFlow: Communication Between Communities</vt:lpstr>
      <vt:lpstr>WorkFlow: Communication Between Admin and User Community</vt:lpstr>
      <vt:lpstr>Project Implementation</vt:lpstr>
      <vt:lpstr>Messsaging Component</vt:lpstr>
      <vt:lpstr>Home and SignUp Page</vt:lpstr>
      <vt:lpstr>PowerPoint Presentation</vt:lpstr>
      <vt:lpstr>PowerPoint Presentation</vt:lpstr>
      <vt:lpstr>Team Contribution</vt:lpstr>
      <vt:lpstr>With the hope of getting good marks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Viewer</dc:title>
  <dc:creator>Anisha Batra</dc:creator>
  <cp:lastModifiedBy>hemant080@yahoo.com</cp:lastModifiedBy>
  <cp:revision>96</cp:revision>
  <dcterms:created xsi:type="dcterms:W3CDTF">2017-04-28T21:31:03Z</dcterms:created>
  <dcterms:modified xsi:type="dcterms:W3CDTF">2017-12-05T10:31:09Z</dcterms:modified>
</cp:coreProperties>
</file>